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7"/>
  </p:notesMasterIdLst>
  <p:sldIdLst>
    <p:sldId id="273" r:id="rId2"/>
    <p:sldId id="266" r:id="rId3"/>
    <p:sldId id="259" r:id="rId4"/>
    <p:sldId id="256" r:id="rId5"/>
    <p:sldId id="257" r:id="rId6"/>
    <p:sldId id="286" r:id="rId7"/>
    <p:sldId id="258" r:id="rId8"/>
    <p:sldId id="260" r:id="rId9"/>
    <p:sldId id="287" r:id="rId10"/>
    <p:sldId id="262" r:id="rId11"/>
    <p:sldId id="263" r:id="rId12"/>
    <p:sldId id="264" r:id="rId13"/>
    <p:sldId id="265" r:id="rId14"/>
    <p:sldId id="268" r:id="rId15"/>
    <p:sldId id="269" r:id="rId16"/>
    <p:sldId id="270" r:id="rId17"/>
    <p:sldId id="271" r:id="rId18"/>
    <p:sldId id="272" r:id="rId19"/>
    <p:sldId id="281" r:id="rId20"/>
    <p:sldId id="267" r:id="rId21"/>
    <p:sldId id="276" r:id="rId22"/>
    <p:sldId id="282" r:id="rId23"/>
    <p:sldId id="283" r:id="rId24"/>
    <p:sldId id="285" r:id="rId25"/>
    <p:sldId id="284" r:id="rId26"/>
  </p:sldIdLst>
  <p:sldSz cx="9144000" cy="5143500" type="screen16x9"/>
  <p:notesSz cx="6858000" cy="9144000"/>
  <p:custDataLst>
    <p:tags r:id="rId28"/>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470"/>
    <a:srgbClr val="0C0470"/>
    <a:srgbClr val="50E1C4"/>
    <a:srgbClr val="FF745F"/>
    <a:srgbClr val="3161E2"/>
    <a:srgbClr val="FF6F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26"/>
    <p:restoredTop sz="94653"/>
  </p:normalViewPr>
  <p:slideViewPr>
    <p:cSldViewPr snapToGrid="0" snapToObjects="1">
      <p:cViewPr varScale="1">
        <p:scale>
          <a:sx n="105" d="100"/>
          <a:sy n="105" d="100"/>
        </p:scale>
        <p:origin x="108" y="26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An assortment</a:t>
            </a:r>
            <a:r>
              <a:rPr lang="en-US" baseline="0" dirty="0" smtClean="0"/>
              <a:t> of single column text slides are available to create visual interest. </a:t>
            </a:r>
            <a:endParaRPr lang="en-US" dirty="0" smtClean="0"/>
          </a:p>
          <a:p>
            <a:pPr lvl="0" rtl="0">
              <a:spcBef>
                <a:spcPts val="0"/>
              </a:spcBef>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large impact,</a:t>
            </a:r>
            <a:r>
              <a:rPr lang="en-US" baseline="0" dirty="0" smtClean="0"/>
              <a:t> use this slide for a full-size image. A caption space is provided. For help changing the background image, refer to our FAQ and Help section. </a:t>
            </a:r>
            <a:endParaRPr lang="en-US" dirty="0" smtClean="0"/>
          </a:p>
          <a:p>
            <a:endParaRPr lang="en-US" dirty="0" smtClean="0"/>
          </a:p>
          <a:p>
            <a:pPr lvl="0" rtl="0">
              <a:spcBef>
                <a:spcPts val="0"/>
              </a:spcBef>
              <a:buNone/>
            </a:pPr>
            <a:endParaRPr dirty="0"/>
          </a:p>
        </p:txBody>
      </p:sp>
    </p:spTree>
    <p:extLst>
      <p:ext uri="{BB962C8B-B14F-4D97-AF65-F5344CB8AC3E}">
        <p14:creationId xmlns:p14="http://schemas.microsoft.com/office/powerpoint/2010/main" val="1751256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smtClean="0"/>
              <a:t>This</a:t>
            </a:r>
            <a:r>
              <a:rPr lang="en-US" baseline="0" dirty="0" smtClean="0"/>
              <a:t> is an image slide for vertical images. </a:t>
            </a:r>
            <a:endParaRPr dirty="0"/>
          </a:p>
        </p:txBody>
      </p:sp>
    </p:spTree>
    <p:extLst>
      <p:ext uri="{BB962C8B-B14F-4D97-AF65-F5344CB8AC3E}">
        <p14:creationId xmlns:p14="http://schemas.microsoft.com/office/powerpoint/2010/main" val="485339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smtClean="0"/>
              <a:t>This</a:t>
            </a:r>
            <a:r>
              <a:rPr lang="en-US" baseline="0" dirty="0" smtClean="0"/>
              <a:t> is an image slide for vertical images. </a:t>
            </a:r>
            <a:endParaRPr dirty="0"/>
          </a:p>
        </p:txBody>
      </p:sp>
    </p:spTree>
    <p:extLst>
      <p:ext uri="{BB962C8B-B14F-4D97-AF65-F5344CB8AC3E}">
        <p14:creationId xmlns:p14="http://schemas.microsoft.com/office/powerpoint/2010/main" val="435411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is an image slide for long or panoramic images. Images are placed in shapes here (for help, refer to our FAQ and Help section). </a:t>
            </a:r>
            <a:endParaRPr lang="en-US" dirty="0" smtClean="0"/>
          </a:p>
          <a:p>
            <a:pPr lvl="0" rtl="0">
              <a:spcBef>
                <a:spcPts val="0"/>
              </a:spcBef>
              <a:buNone/>
            </a:pPr>
            <a:endParaRPr dirty="0"/>
          </a:p>
        </p:txBody>
      </p:sp>
    </p:spTree>
    <p:extLst>
      <p:ext uri="{BB962C8B-B14F-4D97-AF65-F5344CB8AC3E}">
        <p14:creationId xmlns:p14="http://schemas.microsoft.com/office/powerpoint/2010/main" val="109964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is an image slide for long or panoramic images. Images are placed in shapes here (for help, refer to our FAQ and Help section). </a:t>
            </a:r>
            <a:endParaRPr lang="en-US" dirty="0" smtClean="0"/>
          </a:p>
          <a:p>
            <a:pPr lvl="0" rtl="0">
              <a:spcBef>
                <a:spcPts val="0"/>
              </a:spcBef>
              <a:buNone/>
            </a:pPr>
            <a:endParaRPr dirty="0"/>
          </a:p>
        </p:txBody>
      </p:sp>
    </p:spTree>
    <p:extLst>
      <p:ext uri="{BB962C8B-B14F-4D97-AF65-F5344CB8AC3E}">
        <p14:creationId xmlns:p14="http://schemas.microsoft.com/office/powerpoint/2010/main" val="1414768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An assortment</a:t>
            </a:r>
            <a:r>
              <a:rPr lang="en-US" baseline="0" dirty="0" smtClean="0"/>
              <a:t> of single column text slides are available to create visual interest. </a:t>
            </a:r>
            <a:endParaRPr lang="en-US" dirty="0" smtClean="0"/>
          </a:p>
          <a:p>
            <a:pPr lvl="0" rtl="0">
              <a:spcBef>
                <a:spcPts val="0"/>
              </a:spcBef>
              <a:buNone/>
            </a:pPr>
            <a:endParaRPr dirty="0"/>
          </a:p>
        </p:txBody>
      </p:sp>
    </p:spTree>
    <p:extLst>
      <p:ext uri="{BB962C8B-B14F-4D97-AF65-F5344CB8AC3E}">
        <p14:creationId xmlns:p14="http://schemas.microsoft.com/office/powerpoint/2010/main" val="1587463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1083250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3326410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1830351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1917816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3978816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Shape 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 name="Shape 6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Use this slide to introduce the next</a:t>
            </a:r>
            <a:r>
              <a:rPr lang="en-US" baseline="0" dirty="0" smtClean="0"/>
              <a:t> major section of discussion. In addition to helping the student to intuitively organize the content, it creates a moment to breathe for the viewer and refocuses the student. </a:t>
            </a:r>
            <a:r>
              <a:rPr lang="en-US" dirty="0" smtClean="0"/>
              <a:t>The remaining transition</a:t>
            </a:r>
            <a:r>
              <a:rPr lang="en-US" baseline="0" dirty="0" smtClean="0"/>
              <a:t> slides are at the end. </a:t>
            </a:r>
            <a:endParaRPr lang="en-US" dirty="0" smtClean="0"/>
          </a:p>
          <a:p>
            <a:pPr lvl="0">
              <a:spcBef>
                <a:spcPts val="0"/>
              </a:spcBef>
              <a:buNone/>
            </a:pPr>
            <a:endParaRPr lang="en-US" dirty="0" smtClean="0"/>
          </a:p>
          <a:p>
            <a:pPr lvl="0">
              <a:spcBef>
                <a:spcPts val="0"/>
              </a:spcBef>
              <a:buNone/>
            </a:pPr>
            <a:endParaRPr dirty="0"/>
          </a:p>
        </p:txBody>
      </p:sp>
    </p:spTree>
    <p:extLst>
      <p:ext uri="{BB962C8B-B14F-4D97-AF65-F5344CB8AC3E}">
        <p14:creationId xmlns:p14="http://schemas.microsoft.com/office/powerpoint/2010/main" val="2452904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 name="Shape 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smtClean="0"/>
              <a:t>Two</a:t>
            </a:r>
            <a:r>
              <a:rPr lang="en-US" baseline="0" dirty="0" smtClean="0"/>
              <a:t> column slide. </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smtClean="0"/>
              <a:t>A</a:t>
            </a:r>
            <a:r>
              <a:rPr lang="en-US" baseline="0" dirty="0" smtClean="0"/>
              <a:t> timeline-style graphic may be helpful to convey sequential information.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r>
              <a:rPr lang="en-US" dirty="0" smtClean="0"/>
              <a:t>A</a:t>
            </a:r>
            <a:r>
              <a:rPr lang="en-US" baseline="0" dirty="0" smtClean="0"/>
              <a:t> timeline-style graphic may be helpful to convey sequential information. </a:t>
            </a:r>
            <a:endParaRPr lang="en-US" dirty="0"/>
          </a:p>
        </p:txBody>
      </p:sp>
    </p:spTree>
    <p:extLst>
      <p:ext uri="{BB962C8B-B14F-4D97-AF65-F5344CB8AC3E}">
        <p14:creationId xmlns:p14="http://schemas.microsoft.com/office/powerpoint/2010/main" val="1649597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this slide for introducing</a:t>
            </a:r>
            <a:r>
              <a:rPr lang="en-US" baseline="0" dirty="0" smtClean="0"/>
              <a:t> three quick concepts. </a:t>
            </a:r>
            <a:endParaRPr lang="en-US" dirty="0" smtClean="0"/>
          </a:p>
          <a:p>
            <a:endParaRPr lang="en-US" dirty="0" smtClean="0"/>
          </a:p>
          <a:p>
            <a:pPr lvl="0" rtl="0">
              <a:spcBef>
                <a:spcPts val="0"/>
              </a:spcBef>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 you have a major concept or conclusion</a:t>
            </a:r>
            <a:r>
              <a:rPr lang="en-US" baseline="0" dirty="0" smtClean="0"/>
              <a:t> that is an integral part of your content? </a:t>
            </a:r>
            <a:r>
              <a:rPr lang="en-US" dirty="0" smtClean="0"/>
              <a:t>Drawing attention to a big idea with a bold slide is a very effective</a:t>
            </a:r>
            <a:r>
              <a:rPr lang="en-US" baseline="0" dirty="0" smtClean="0"/>
              <a:t> way to create a strong connection to the material. The student will be able to recall it by easily recalling the visual associated with the content. Use is suggested anywhere throughout the presentation and limited to no more than 4 per presentation.</a:t>
            </a:r>
            <a:endParaRPr lang="en-US" dirty="0" smtClean="0"/>
          </a:p>
          <a:p>
            <a:endParaRPr lang="en-US" dirty="0" smtClean="0"/>
          </a:p>
          <a:p>
            <a:pPr lvl="0">
              <a:spcBef>
                <a:spcPts val="0"/>
              </a:spcBef>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0.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0.jp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a:lum/>
          </a:blip>
          <a:srcRect/>
          <a:stretch>
            <a:fillRect t="-1000" b="-1000"/>
          </a:stretch>
        </a:blipFill>
        <a:effectLst/>
      </p:bgPr>
    </p:bg>
    <p:spTree>
      <p:nvGrpSpPr>
        <p:cNvPr id="1" name="Shape 9"/>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99149"/>
            <a:ext cx="6407834" cy="2163778"/>
          </a:xfrm>
          <a:prstGeom prst="rect">
            <a:avLst/>
          </a:prstGeom>
        </p:spPr>
      </p:pic>
      <p:sp>
        <p:nvSpPr>
          <p:cNvPr id="10" name="Shape 10"/>
          <p:cNvSpPr txBox="1">
            <a:spLocks noGrp="1"/>
          </p:cNvSpPr>
          <p:nvPr>
            <p:ph type="ctrTitle"/>
          </p:nvPr>
        </p:nvSpPr>
        <p:spPr>
          <a:xfrm>
            <a:off x="0" y="799149"/>
            <a:ext cx="6407834" cy="2163778"/>
          </a:xfrm>
          <a:prstGeom prst="rect">
            <a:avLst/>
          </a:prstGeom>
        </p:spPr>
        <p:txBody>
          <a:bodyPr lIns="91425" tIns="91425" rIns="91425" bIns="91425" anchor="ctr" anchorCtr="1"/>
          <a:lstStyle>
            <a:lvl1pPr lvl="0" algn="ctr">
              <a:spcBef>
                <a:spcPts val="0"/>
              </a:spcBef>
              <a:buSzPct val="100000"/>
              <a:defRPr sz="3200" b="1">
                <a:solidFill>
                  <a:schemeClr val="bg1"/>
                </a:solidFill>
              </a:defRPr>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dirty="0"/>
          </a:p>
        </p:txBody>
      </p:sp>
      <p:pic>
        <p:nvPicPr>
          <p:cNvPr id="7" name="Picture 6"/>
          <p:cNvPicPr>
            <a:picLocks noChangeAspect="1"/>
          </p:cNvPicPr>
          <p:nvPr userDrawn="1"/>
        </p:nvPicPr>
        <p:blipFill rotWithShape="1">
          <a:blip r:embed="rId4">
            <a:extLst>
              <a:ext uri="{28A0092B-C50C-407E-A947-70E740481C1C}">
                <a14:useLocalDpi xmlns:a14="http://schemas.microsoft.com/office/drawing/2010/main" val="0"/>
              </a:ext>
            </a:extLst>
          </a:blip>
          <a:srcRect l="19056" t="34737" r="19889" b="40034"/>
          <a:stretch/>
        </p:blipFill>
        <p:spPr>
          <a:xfrm>
            <a:off x="286328" y="3667716"/>
            <a:ext cx="3057236" cy="976179"/>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e 2">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5145227"/>
          </a:xfrm>
          <a:prstGeom prst="rect">
            <a:avLst/>
          </a:prstGeom>
        </p:spPr>
      </p:pic>
      <p:sp>
        <p:nvSpPr>
          <p:cNvPr id="5" name="Shape 150"/>
          <p:cNvSpPr/>
          <p:nvPr userDrawn="1"/>
        </p:nvSpPr>
        <p:spPr>
          <a:xfrm>
            <a:off x="992462" y="627045"/>
            <a:ext cx="3356376" cy="3359754"/>
          </a:xfrm>
          <a:prstGeom prst="ellipse">
            <a:avLst/>
          </a:prstGeom>
          <a:solidFill>
            <a:srgbClr val="2E21BA"/>
          </a:solidFill>
          <a:ln>
            <a:noFill/>
          </a:ln>
        </p:spPr>
        <p:txBody>
          <a:bodyPr lIns="68569" tIns="68569" rIns="68569" bIns="68569" anchor="ctr" anchorCtr="0">
            <a:noAutofit/>
          </a:bodyPr>
          <a:lstStyle/>
          <a:p>
            <a:endParaRPr sz="1050"/>
          </a:p>
        </p:txBody>
      </p:sp>
      <p:sp>
        <p:nvSpPr>
          <p:cNvPr id="6" name="Oval 5"/>
          <p:cNvSpPr/>
          <p:nvPr userDrawn="1"/>
        </p:nvSpPr>
        <p:spPr>
          <a:xfrm>
            <a:off x="5341300" y="1282047"/>
            <a:ext cx="2225268" cy="2227508"/>
          </a:xfrm>
          <a:prstGeom prst="ellipse">
            <a:avLst/>
          </a:prstGeom>
          <a:solidFill>
            <a:srgbClr val="316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Text Placeholder 2"/>
          <p:cNvSpPr>
            <a:spLocks noGrp="1"/>
          </p:cNvSpPr>
          <p:nvPr>
            <p:ph type="body" sz="quarter" idx="10" hasCustomPrompt="1"/>
          </p:nvPr>
        </p:nvSpPr>
        <p:spPr>
          <a:xfrm>
            <a:off x="1445623" y="1166950"/>
            <a:ext cx="2438400" cy="818604"/>
          </a:xfrm>
        </p:spPr>
        <p:txBody>
          <a:bodyPr anchor="ctr" anchorCtr="0"/>
          <a:lstStyle>
            <a:lvl1pPr algn="ctr">
              <a:defRPr sz="6000" b="1">
                <a:solidFill>
                  <a:schemeClr val="bg1"/>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8" name="Text Placeholder 2"/>
          <p:cNvSpPr>
            <a:spLocks noGrp="1"/>
          </p:cNvSpPr>
          <p:nvPr>
            <p:ph type="body" sz="quarter" idx="11" hasCustomPrompt="1"/>
          </p:nvPr>
        </p:nvSpPr>
        <p:spPr>
          <a:xfrm>
            <a:off x="5551235" y="1687285"/>
            <a:ext cx="1805398" cy="596537"/>
          </a:xfrm>
        </p:spPr>
        <p:txBody>
          <a:bodyPr anchor="ctr" anchorCtr="0"/>
          <a:lstStyle>
            <a:lvl1pPr algn="ctr">
              <a:defRPr sz="3380" b="1">
                <a:solidFill>
                  <a:schemeClr val="bg1"/>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9" name="Text Placeholder 5"/>
          <p:cNvSpPr>
            <a:spLocks noGrp="1"/>
          </p:cNvSpPr>
          <p:nvPr>
            <p:ph type="body" sz="quarter" idx="14"/>
          </p:nvPr>
        </p:nvSpPr>
        <p:spPr>
          <a:xfrm>
            <a:off x="1445623" y="2008576"/>
            <a:ext cx="2438400" cy="1500980"/>
          </a:xfrm>
        </p:spPr>
        <p:txBody>
          <a:bodyPr anchor="t" anchorCtr="1"/>
          <a:lstStyle>
            <a:lvl1pPr>
              <a:defRPr sz="18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0" name="Text Placeholder 5"/>
          <p:cNvSpPr>
            <a:spLocks noGrp="1"/>
          </p:cNvSpPr>
          <p:nvPr>
            <p:ph type="body" sz="quarter" idx="15"/>
          </p:nvPr>
        </p:nvSpPr>
        <p:spPr>
          <a:xfrm>
            <a:off x="5551235" y="2306922"/>
            <a:ext cx="1805398" cy="802038"/>
          </a:xfrm>
        </p:spPr>
        <p:txBody>
          <a:bodyPr anchor="t" anchorCtr="1"/>
          <a:lstStyle>
            <a:lvl1pPr>
              <a:defRPr sz="14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Tree>
    <p:extLst>
      <p:ext uri="{BB962C8B-B14F-4D97-AF65-F5344CB8AC3E}">
        <p14:creationId xmlns:p14="http://schemas.microsoft.com/office/powerpoint/2010/main" val="41588595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hape 160"/>
          <p:cNvSpPr/>
          <p:nvPr userDrawn="1"/>
        </p:nvSpPr>
        <p:spPr>
          <a:xfrm>
            <a:off x="632025" y="564111"/>
            <a:ext cx="6291288" cy="478800"/>
          </a:xfrm>
          <a:prstGeom prst="rect">
            <a:avLst/>
          </a:prstGeom>
          <a:solidFill>
            <a:srgbClr val="FFFFFF"/>
          </a:solidFill>
          <a:ln>
            <a:noFill/>
          </a:ln>
        </p:spPr>
        <p:txBody>
          <a:bodyPr lIns="68569" tIns="68569" rIns="68569" bIns="68569" anchor="ctr" anchorCtr="0">
            <a:noAutofit/>
          </a:bodyPr>
          <a:lstStyle/>
          <a:p>
            <a:endParaRPr sz="1050"/>
          </a:p>
        </p:txBody>
      </p:sp>
      <p:sp>
        <p:nvSpPr>
          <p:cNvPr id="2" name="Title 1"/>
          <p:cNvSpPr>
            <a:spLocks noGrp="1"/>
          </p:cNvSpPr>
          <p:nvPr>
            <p:ph type="title"/>
          </p:nvPr>
        </p:nvSpPr>
        <p:spPr>
          <a:xfrm>
            <a:off x="632024" y="564110"/>
            <a:ext cx="6291289" cy="471919"/>
          </a:xfrm>
        </p:spPr>
        <p:txBody>
          <a:bodyPr anchor="ctr" anchorCtr="0"/>
          <a:lstStyle>
            <a:lvl1pPr>
              <a:defRPr sz="1800" b="1">
                <a:solidFill>
                  <a:srgbClr val="0D0470"/>
                </a:solidFill>
              </a:defRPr>
            </a:lvl1pPr>
          </a:lstStyle>
          <a:p>
            <a:r>
              <a:rPr lang="en-US" smtClean="0"/>
              <a:t>Click to edit Master title style</a:t>
            </a:r>
            <a:endParaRPr lang="en-US"/>
          </a:p>
        </p:txBody>
      </p:sp>
      <p:pic>
        <p:nvPicPr>
          <p:cNvPr id="6" name="Picture 5"/>
          <p:cNvPicPr>
            <a:picLocks noChangeAspect="1"/>
          </p:cNvPicPr>
          <p:nvPr userDrawn="1"/>
        </p:nvPicPr>
        <p:blipFill rotWithShape="1">
          <a:blip r:embed="rId3">
            <a:extLst>
              <a:ext uri="{28A0092B-C50C-407E-A947-70E740481C1C}">
                <a14:useLocalDpi xmlns:a14="http://schemas.microsoft.com/office/drawing/2010/main" val="0"/>
              </a:ext>
            </a:extLst>
          </a:blip>
          <a:srcRect l="21105" t="11110" r="29262" b="10699"/>
          <a:stretch/>
        </p:blipFill>
        <p:spPr>
          <a:xfrm>
            <a:off x="3307350" y="1831915"/>
            <a:ext cx="2484756" cy="2411880"/>
          </a:xfrm>
          <a:prstGeom prst="rect">
            <a:avLst/>
          </a:prstGeom>
        </p:spPr>
      </p:pic>
      <p:sp>
        <p:nvSpPr>
          <p:cNvPr id="7" name="Text Placeholder 5"/>
          <p:cNvSpPr>
            <a:spLocks noGrp="1"/>
          </p:cNvSpPr>
          <p:nvPr>
            <p:ph type="body" sz="quarter" idx="14"/>
          </p:nvPr>
        </p:nvSpPr>
        <p:spPr>
          <a:xfrm>
            <a:off x="3622603" y="2168435"/>
            <a:ext cx="1733168" cy="1715588"/>
          </a:xfrm>
        </p:spPr>
        <p:txBody>
          <a:bodyPr anchor="ctr" anchorCtr="1"/>
          <a:lstStyle>
            <a:lvl1pPr>
              <a:defRPr sz="18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8" name="Text Placeholder 5"/>
          <p:cNvSpPr>
            <a:spLocks noGrp="1"/>
          </p:cNvSpPr>
          <p:nvPr>
            <p:ph type="body" sz="quarter" idx="15"/>
          </p:nvPr>
        </p:nvSpPr>
        <p:spPr>
          <a:xfrm>
            <a:off x="1721968" y="1253863"/>
            <a:ext cx="1854250" cy="906382"/>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9" name="Text Placeholder 5"/>
          <p:cNvSpPr>
            <a:spLocks noGrp="1"/>
          </p:cNvSpPr>
          <p:nvPr>
            <p:ph type="body" sz="quarter" idx="16"/>
          </p:nvPr>
        </p:nvSpPr>
        <p:spPr>
          <a:xfrm>
            <a:off x="5335540" y="1262053"/>
            <a:ext cx="1854250" cy="906382"/>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0" name="Text Placeholder 5"/>
          <p:cNvSpPr>
            <a:spLocks noGrp="1"/>
          </p:cNvSpPr>
          <p:nvPr>
            <p:ph type="body" sz="quarter" idx="17"/>
          </p:nvPr>
        </p:nvSpPr>
        <p:spPr>
          <a:xfrm>
            <a:off x="6107359" y="2573038"/>
            <a:ext cx="1854250" cy="906382"/>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1" name="Text Placeholder 5"/>
          <p:cNvSpPr>
            <a:spLocks noGrp="1"/>
          </p:cNvSpPr>
          <p:nvPr>
            <p:ph type="body" sz="quarter" idx="18"/>
          </p:nvPr>
        </p:nvSpPr>
        <p:spPr>
          <a:xfrm>
            <a:off x="5357162" y="3887687"/>
            <a:ext cx="1854250" cy="906382"/>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2" name="Text Placeholder 5"/>
          <p:cNvSpPr>
            <a:spLocks noGrp="1"/>
          </p:cNvSpPr>
          <p:nvPr>
            <p:ph type="body" sz="quarter" idx="19"/>
          </p:nvPr>
        </p:nvSpPr>
        <p:spPr>
          <a:xfrm>
            <a:off x="1721968" y="3889687"/>
            <a:ext cx="1854250" cy="906382"/>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3" name="Text Placeholder 5"/>
          <p:cNvSpPr>
            <a:spLocks noGrp="1"/>
          </p:cNvSpPr>
          <p:nvPr>
            <p:ph type="body" sz="quarter" idx="20"/>
          </p:nvPr>
        </p:nvSpPr>
        <p:spPr>
          <a:xfrm>
            <a:off x="1053496" y="2573038"/>
            <a:ext cx="1854250" cy="906382"/>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Tree>
    <p:extLst>
      <p:ext uri="{BB962C8B-B14F-4D97-AF65-F5344CB8AC3E}">
        <p14:creationId xmlns:p14="http://schemas.microsoft.com/office/powerpoint/2010/main" val="17117389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Shape 28"/>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31710" r="20532" b="19450"/>
          <a:stretch/>
        </p:blipFill>
        <p:spPr>
          <a:xfrm>
            <a:off x="4560144" y="-5988"/>
            <a:ext cx="4572000" cy="5142140"/>
          </a:xfrm>
          <a:prstGeom prst="rect">
            <a:avLst/>
          </a:prstGeom>
        </p:spPr>
      </p:pic>
      <p:sp>
        <p:nvSpPr>
          <p:cNvPr id="5" name="Shape 56"/>
          <p:cNvSpPr/>
          <p:nvPr userDrawn="1"/>
        </p:nvSpPr>
        <p:spPr>
          <a:xfrm>
            <a:off x="1" y="1"/>
            <a:ext cx="4580708" cy="5143499"/>
          </a:xfrm>
          <a:prstGeom prst="rect">
            <a:avLst/>
          </a:prstGeom>
          <a:solidFill>
            <a:srgbClr val="FFFFFF"/>
          </a:solidFill>
          <a:ln>
            <a:noFill/>
          </a:ln>
        </p:spPr>
        <p:txBody>
          <a:bodyPr lIns="68569" tIns="68569" rIns="68569" bIns="68569" anchor="ctr" anchorCtr="0">
            <a:noAutofit/>
          </a:bodyPr>
          <a:lstStyle/>
          <a:p>
            <a:endParaRPr sz="1050"/>
          </a:p>
        </p:txBody>
      </p:sp>
      <p:sp>
        <p:nvSpPr>
          <p:cNvPr id="30" name="Shape 30"/>
          <p:cNvSpPr txBox="1">
            <a:spLocks noGrp="1"/>
          </p:cNvSpPr>
          <p:nvPr>
            <p:ph type="body" idx="1"/>
          </p:nvPr>
        </p:nvSpPr>
        <p:spPr>
          <a:xfrm>
            <a:off x="311699" y="1389600"/>
            <a:ext cx="3920667" cy="3179400"/>
          </a:xfrm>
          <a:prstGeom prst="rect">
            <a:avLst/>
          </a:prstGeom>
        </p:spPr>
        <p:txBody>
          <a:bodyPr lIns="91425" tIns="91425" rIns="91425" bIns="91425" anchor="t" anchorCtr="0"/>
          <a:lstStyle>
            <a:lvl1pPr marL="342900" marR="0" lvl="0" indent="-221456" algn="l" defTabSz="914400" rtl="0" eaLnBrk="1" fontAlgn="auto" latinLnBrk="0" hangingPunct="1">
              <a:lnSpc>
                <a:spcPct val="115000"/>
              </a:lnSpc>
              <a:spcBef>
                <a:spcPts val="0"/>
              </a:spcBef>
              <a:spcAft>
                <a:spcPts val="1600"/>
              </a:spcAft>
              <a:buClr>
                <a:srgbClr val="0D0470"/>
              </a:buClr>
              <a:buSzPct val="95454"/>
              <a:buFont typeface="Proxima Nova Semibold"/>
              <a:buChar char="●"/>
              <a:tabLst/>
              <a:defRPr lang="en-US" sz="1600" smtClean="0">
                <a:solidFill>
                  <a:srgbClr val="0D0470"/>
                </a:solidFill>
                <a:ea typeface="Helvetica Neue" charset="0"/>
                <a:cs typeface="Helvetica Neue" charset="0"/>
                <a:sym typeface="Proxima Nova Semibold"/>
              </a:defRPr>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dirty="0"/>
          </a:p>
        </p:txBody>
      </p:sp>
      <p:sp>
        <p:nvSpPr>
          <p:cNvPr id="3" name="Picture Placeholder 2"/>
          <p:cNvSpPr>
            <a:spLocks noGrp="1"/>
          </p:cNvSpPr>
          <p:nvPr>
            <p:ph type="pic" sz="quarter" idx="10"/>
          </p:nvPr>
        </p:nvSpPr>
        <p:spPr>
          <a:xfrm>
            <a:off x="4580709" y="-4137"/>
            <a:ext cx="4593772" cy="5173273"/>
          </a:xfrm>
          <a:custGeom>
            <a:avLst/>
            <a:gdLst>
              <a:gd name="connsiteX0" fmla="*/ 0 w 4615543"/>
              <a:gd name="connsiteY0" fmla="*/ 1153886 h 5456302"/>
              <a:gd name="connsiteX1" fmla="*/ 1153886 w 4615543"/>
              <a:gd name="connsiteY1" fmla="*/ 1153886 h 5456302"/>
              <a:gd name="connsiteX2" fmla="*/ 1153886 w 4615543"/>
              <a:gd name="connsiteY2" fmla="*/ 0 h 5456302"/>
              <a:gd name="connsiteX3" fmla="*/ 3461657 w 4615543"/>
              <a:gd name="connsiteY3" fmla="*/ 0 h 5456302"/>
              <a:gd name="connsiteX4" fmla="*/ 3461657 w 4615543"/>
              <a:gd name="connsiteY4" fmla="*/ 1153886 h 5456302"/>
              <a:gd name="connsiteX5" fmla="*/ 4615543 w 4615543"/>
              <a:gd name="connsiteY5" fmla="*/ 1153886 h 5456302"/>
              <a:gd name="connsiteX6" fmla="*/ 4615543 w 4615543"/>
              <a:gd name="connsiteY6" fmla="*/ 4302416 h 5456302"/>
              <a:gd name="connsiteX7" fmla="*/ 3461657 w 4615543"/>
              <a:gd name="connsiteY7" fmla="*/ 4302416 h 5456302"/>
              <a:gd name="connsiteX8" fmla="*/ 3461657 w 4615543"/>
              <a:gd name="connsiteY8" fmla="*/ 5456302 h 5456302"/>
              <a:gd name="connsiteX9" fmla="*/ 1153886 w 4615543"/>
              <a:gd name="connsiteY9" fmla="*/ 5456302 h 5456302"/>
              <a:gd name="connsiteX10" fmla="*/ 1153886 w 4615543"/>
              <a:gd name="connsiteY10" fmla="*/ 4302416 h 5456302"/>
              <a:gd name="connsiteX11" fmla="*/ 0 w 4615543"/>
              <a:gd name="connsiteY11" fmla="*/ 4302416 h 5456302"/>
              <a:gd name="connsiteX12" fmla="*/ 0 w 4615543"/>
              <a:gd name="connsiteY12" fmla="*/ 1153886 h 5456302"/>
              <a:gd name="connsiteX0" fmla="*/ 940526 w 4615543"/>
              <a:gd name="connsiteY0" fmla="*/ 1040675 h 5456302"/>
              <a:gd name="connsiteX1" fmla="*/ 1153886 w 4615543"/>
              <a:gd name="connsiteY1" fmla="*/ 1153886 h 5456302"/>
              <a:gd name="connsiteX2" fmla="*/ 1153886 w 4615543"/>
              <a:gd name="connsiteY2" fmla="*/ 0 h 5456302"/>
              <a:gd name="connsiteX3" fmla="*/ 3461657 w 4615543"/>
              <a:gd name="connsiteY3" fmla="*/ 0 h 5456302"/>
              <a:gd name="connsiteX4" fmla="*/ 3461657 w 4615543"/>
              <a:gd name="connsiteY4" fmla="*/ 1153886 h 5456302"/>
              <a:gd name="connsiteX5" fmla="*/ 4615543 w 4615543"/>
              <a:gd name="connsiteY5" fmla="*/ 1153886 h 5456302"/>
              <a:gd name="connsiteX6" fmla="*/ 4615543 w 4615543"/>
              <a:gd name="connsiteY6" fmla="*/ 4302416 h 5456302"/>
              <a:gd name="connsiteX7" fmla="*/ 3461657 w 4615543"/>
              <a:gd name="connsiteY7" fmla="*/ 4302416 h 5456302"/>
              <a:gd name="connsiteX8" fmla="*/ 3461657 w 4615543"/>
              <a:gd name="connsiteY8" fmla="*/ 5456302 h 5456302"/>
              <a:gd name="connsiteX9" fmla="*/ 1153886 w 4615543"/>
              <a:gd name="connsiteY9" fmla="*/ 5456302 h 5456302"/>
              <a:gd name="connsiteX10" fmla="*/ 1153886 w 4615543"/>
              <a:gd name="connsiteY10" fmla="*/ 4302416 h 5456302"/>
              <a:gd name="connsiteX11" fmla="*/ 0 w 4615543"/>
              <a:gd name="connsiteY11" fmla="*/ 4302416 h 5456302"/>
              <a:gd name="connsiteX12" fmla="*/ 940526 w 4615543"/>
              <a:gd name="connsiteY12" fmla="*/ 1040675 h 5456302"/>
              <a:gd name="connsiteX0" fmla="*/ 0 w 3675017"/>
              <a:gd name="connsiteY0" fmla="*/ 1040675 h 5456302"/>
              <a:gd name="connsiteX1" fmla="*/ 213360 w 3675017"/>
              <a:gd name="connsiteY1" fmla="*/ 1153886 h 5456302"/>
              <a:gd name="connsiteX2" fmla="*/ 213360 w 3675017"/>
              <a:gd name="connsiteY2" fmla="*/ 0 h 5456302"/>
              <a:gd name="connsiteX3" fmla="*/ 2521131 w 3675017"/>
              <a:gd name="connsiteY3" fmla="*/ 0 h 5456302"/>
              <a:gd name="connsiteX4" fmla="*/ 2521131 w 3675017"/>
              <a:gd name="connsiteY4" fmla="*/ 1153886 h 5456302"/>
              <a:gd name="connsiteX5" fmla="*/ 3675017 w 3675017"/>
              <a:gd name="connsiteY5" fmla="*/ 1153886 h 5456302"/>
              <a:gd name="connsiteX6" fmla="*/ 3675017 w 3675017"/>
              <a:gd name="connsiteY6" fmla="*/ 4302416 h 5456302"/>
              <a:gd name="connsiteX7" fmla="*/ 2521131 w 3675017"/>
              <a:gd name="connsiteY7" fmla="*/ 4302416 h 5456302"/>
              <a:gd name="connsiteX8" fmla="*/ 2521131 w 3675017"/>
              <a:gd name="connsiteY8" fmla="*/ 5456302 h 5456302"/>
              <a:gd name="connsiteX9" fmla="*/ 213360 w 3675017"/>
              <a:gd name="connsiteY9" fmla="*/ 5456302 h 5456302"/>
              <a:gd name="connsiteX10" fmla="*/ 213360 w 3675017"/>
              <a:gd name="connsiteY10" fmla="*/ 4302416 h 5456302"/>
              <a:gd name="connsiteX11" fmla="*/ 17417 w 3675017"/>
              <a:gd name="connsiteY11" fmla="*/ 1506964 h 5456302"/>
              <a:gd name="connsiteX12" fmla="*/ 0 w 3675017"/>
              <a:gd name="connsiteY12" fmla="*/ 1040675 h 5456302"/>
              <a:gd name="connsiteX0" fmla="*/ 918754 w 4593771"/>
              <a:gd name="connsiteY0" fmla="*/ 1040675 h 5456302"/>
              <a:gd name="connsiteX1" fmla="*/ 1132114 w 4593771"/>
              <a:gd name="connsiteY1" fmla="*/ 1153886 h 5456302"/>
              <a:gd name="connsiteX2" fmla="*/ 1132114 w 4593771"/>
              <a:gd name="connsiteY2" fmla="*/ 0 h 5456302"/>
              <a:gd name="connsiteX3" fmla="*/ 3439885 w 4593771"/>
              <a:gd name="connsiteY3" fmla="*/ 0 h 5456302"/>
              <a:gd name="connsiteX4" fmla="*/ 3439885 w 4593771"/>
              <a:gd name="connsiteY4" fmla="*/ 1153886 h 5456302"/>
              <a:gd name="connsiteX5" fmla="*/ 4593771 w 4593771"/>
              <a:gd name="connsiteY5" fmla="*/ 1153886 h 5456302"/>
              <a:gd name="connsiteX6" fmla="*/ 4593771 w 4593771"/>
              <a:gd name="connsiteY6" fmla="*/ 4302416 h 5456302"/>
              <a:gd name="connsiteX7" fmla="*/ 3439885 w 4593771"/>
              <a:gd name="connsiteY7" fmla="*/ 4302416 h 5456302"/>
              <a:gd name="connsiteX8" fmla="*/ 3439885 w 4593771"/>
              <a:gd name="connsiteY8" fmla="*/ 5456302 h 5456302"/>
              <a:gd name="connsiteX9" fmla="*/ 1132114 w 4593771"/>
              <a:gd name="connsiteY9" fmla="*/ 5456302 h 5456302"/>
              <a:gd name="connsiteX10" fmla="*/ 0 w 4593771"/>
              <a:gd name="connsiteY10" fmla="*/ 1480838 h 5456302"/>
              <a:gd name="connsiteX11" fmla="*/ 936171 w 4593771"/>
              <a:gd name="connsiteY11" fmla="*/ 1506964 h 5456302"/>
              <a:gd name="connsiteX12" fmla="*/ 918754 w 4593771"/>
              <a:gd name="connsiteY12" fmla="*/ 1040675 h 5456302"/>
              <a:gd name="connsiteX0" fmla="*/ 918754 w 4593771"/>
              <a:gd name="connsiteY0" fmla="*/ 1040675 h 5456302"/>
              <a:gd name="connsiteX1" fmla="*/ 8708 w 4593771"/>
              <a:gd name="connsiteY1" fmla="*/ 1014548 h 5456302"/>
              <a:gd name="connsiteX2" fmla="*/ 1132114 w 4593771"/>
              <a:gd name="connsiteY2" fmla="*/ 0 h 5456302"/>
              <a:gd name="connsiteX3" fmla="*/ 3439885 w 4593771"/>
              <a:gd name="connsiteY3" fmla="*/ 0 h 5456302"/>
              <a:gd name="connsiteX4" fmla="*/ 3439885 w 4593771"/>
              <a:gd name="connsiteY4" fmla="*/ 1153886 h 5456302"/>
              <a:gd name="connsiteX5" fmla="*/ 4593771 w 4593771"/>
              <a:gd name="connsiteY5" fmla="*/ 1153886 h 5456302"/>
              <a:gd name="connsiteX6" fmla="*/ 4593771 w 4593771"/>
              <a:gd name="connsiteY6" fmla="*/ 4302416 h 5456302"/>
              <a:gd name="connsiteX7" fmla="*/ 3439885 w 4593771"/>
              <a:gd name="connsiteY7" fmla="*/ 4302416 h 5456302"/>
              <a:gd name="connsiteX8" fmla="*/ 3439885 w 4593771"/>
              <a:gd name="connsiteY8" fmla="*/ 5456302 h 5456302"/>
              <a:gd name="connsiteX9" fmla="*/ 1132114 w 4593771"/>
              <a:gd name="connsiteY9" fmla="*/ 5456302 h 5456302"/>
              <a:gd name="connsiteX10" fmla="*/ 0 w 4593771"/>
              <a:gd name="connsiteY10" fmla="*/ 1480838 h 5456302"/>
              <a:gd name="connsiteX11" fmla="*/ 936171 w 4593771"/>
              <a:gd name="connsiteY11" fmla="*/ 1506964 h 5456302"/>
              <a:gd name="connsiteX12" fmla="*/ 918754 w 4593771"/>
              <a:gd name="connsiteY12" fmla="*/ 1040675 h 5456302"/>
              <a:gd name="connsiteX0" fmla="*/ 918754 w 4593771"/>
              <a:gd name="connsiteY0" fmla="*/ 1040675 h 5456302"/>
              <a:gd name="connsiteX1" fmla="*/ 8708 w 4593771"/>
              <a:gd name="connsiteY1" fmla="*/ 1014548 h 5456302"/>
              <a:gd name="connsiteX2" fmla="*/ 1132114 w 4593771"/>
              <a:gd name="connsiteY2" fmla="*/ 0 h 5456302"/>
              <a:gd name="connsiteX3" fmla="*/ 3439885 w 4593771"/>
              <a:gd name="connsiteY3" fmla="*/ 0 h 5456302"/>
              <a:gd name="connsiteX4" fmla="*/ 3439885 w 4593771"/>
              <a:gd name="connsiteY4" fmla="*/ 1153886 h 5456302"/>
              <a:gd name="connsiteX5" fmla="*/ 4593771 w 4593771"/>
              <a:gd name="connsiteY5" fmla="*/ 1153886 h 5456302"/>
              <a:gd name="connsiteX6" fmla="*/ 4593771 w 4593771"/>
              <a:gd name="connsiteY6" fmla="*/ 4302416 h 5456302"/>
              <a:gd name="connsiteX7" fmla="*/ 3439885 w 4593771"/>
              <a:gd name="connsiteY7" fmla="*/ 4302416 h 5456302"/>
              <a:gd name="connsiteX8" fmla="*/ 3439885 w 4593771"/>
              <a:gd name="connsiteY8" fmla="*/ 5456302 h 5456302"/>
              <a:gd name="connsiteX9" fmla="*/ 8708 w 4593771"/>
              <a:gd name="connsiteY9" fmla="*/ 5447593 h 5456302"/>
              <a:gd name="connsiteX10" fmla="*/ 0 w 4593771"/>
              <a:gd name="connsiteY10" fmla="*/ 1480838 h 5456302"/>
              <a:gd name="connsiteX11" fmla="*/ 936171 w 4593771"/>
              <a:gd name="connsiteY11" fmla="*/ 1506964 h 5456302"/>
              <a:gd name="connsiteX12" fmla="*/ 918754 w 4593771"/>
              <a:gd name="connsiteY12" fmla="*/ 1040675 h 5456302"/>
              <a:gd name="connsiteX0" fmla="*/ 918754 w 4593771"/>
              <a:gd name="connsiteY0" fmla="*/ 1040675 h 5460656"/>
              <a:gd name="connsiteX1" fmla="*/ 8708 w 4593771"/>
              <a:gd name="connsiteY1" fmla="*/ 1014548 h 5460656"/>
              <a:gd name="connsiteX2" fmla="*/ 1132114 w 4593771"/>
              <a:gd name="connsiteY2" fmla="*/ 0 h 5460656"/>
              <a:gd name="connsiteX3" fmla="*/ 3439885 w 4593771"/>
              <a:gd name="connsiteY3" fmla="*/ 0 h 5460656"/>
              <a:gd name="connsiteX4" fmla="*/ 3439885 w 4593771"/>
              <a:gd name="connsiteY4" fmla="*/ 1153886 h 5460656"/>
              <a:gd name="connsiteX5" fmla="*/ 4593771 w 4593771"/>
              <a:gd name="connsiteY5" fmla="*/ 1153886 h 5460656"/>
              <a:gd name="connsiteX6" fmla="*/ 4593771 w 4593771"/>
              <a:gd name="connsiteY6" fmla="*/ 4302416 h 5460656"/>
              <a:gd name="connsiteX7" fmla="*/ 4571999 w 4593771"/>
              <a:gd name="connsiteY7" fmla="*/ 5460656 h 5460656"/>
              <a:gd name="connsiteX8" fmla="*/ 3439885 w 4593771"/>
              <a:gd name="connsiteY8" fmla="*/ 5456302 h 5460656"/>
              <a:gd name="connsiteX9" fmla="*/ 8708 w 4593771"/>
              <a:gd name="connsiteY9" fmla="*/ 5447593 h 5460656"/>
              <a:gd name="connsiteX10" fmla="*/ 0 w 4593771"/>
              <a:gd name="connsiteY10" fmla="*/ 1480838 h 5460656"/>
              <a:gd name="connsiteX11" fmla="*/ 936171 w 4593771"/>
              <a:gd name="connsiteY11" fmla="*/ 1506964 h 5460656"/>
              <a:gd name="connsiteX12" fmla="*/ 918754 w 4593771"/>
              <a:gd name="connsiteY12" fmla="*/ 1040675 h 5460656"/>
              <a:gd name="connsiteX0" fmla="*/ 918754 w 4593771"/>
              <a:gd name="connsiteY0" fmla="*/ 1040675 h 5460656"/>
              <a:gd name="connsiteX1" fmla="*/ 8708 w 4593771"/>
              <a:gd name="connsiteY1" fmla="*/ 1014548 h 5460656"/>
              <a:gd name="connsiteX2" fmla="*/ 1132114 w 4593771"/>
              <a:gd name="connsiteY2" fmla="*/ 0 h 5460656"/>
              <a:gd name="connsiteX3" fmla="*/ 3439885 w 4593771"/>
              <a:gd name="connsiteY3" fmla="*/ 0 h 5460656"/>
              <a:gd name="connsiteX4" fmla="*/ 4580708 w 4593771"/>
              <a:gd name="connsiteY4" fmla="*/ 291737 h 5460656"/>
              <a:gd name="connsiteX5" fmla="*/ 4593771 w 4593771"/>
              <a:gd name="connsiteY5" fmla="*/ 1153886 h 5460656"/>
              <a:gd name="connsiteX6" fmla="*/ 4593771 w 4593771"/>
              <a:gd name="connsiteY6" fmla="*/ 4302416 h 5460656"/>
              <a:gd name="connsiteX7" fmla="*/ 4571999 w 4593771"/>
              <a:gd name="connsiteY7" fmla="*/ 5460656 h 5460656"/>
              <a:gd name="connsiteX8" fmla="*/ 3439885 w 4593771"/>
              <a:gd name="connsiteY8" fmla="*/ 5456302 h 5460656"/>
              <a:gd name="connsiteX9" fmla="*/ 8708 w 4593771"/>
              <a:gd name="connsiteY9" fmla="*/ 5447593 h 5460656"/>
              <a:gd name="connsiteX10" fmla="*/ 0 w 4593771"/>
              <a:gd name="connsiteY10" fmla="*/ 1480838 h 5460656"/>
              <a:gd name="connsiteX11" fmla="*/ 936171 w 4593771"/>
              <a:gd name="connsiteY11" fmla="*/ 1506964 h 5460656"/>
              <a:gd name="connsiteX12" fmla="*/ 918754 w 4593771"/>
              <a:gd name="connsiteY12" fmla="*/ 1040675 h 5460656"/>
              <a:gd name="connsiteX0" fmla="*/ 918754 w 4593771"/>
              <a:gd name="connsiteY0" fmla="*/ 1040675 h 5460656"/>
              <a:gd name="connsiteX1" fmla="*/ 8708 w 4593771"/>
              <a:gd name="connsiteY1" fmla="*/ 1014548 h 5460656"/>
              <a:gd name="connsiteX2" fmla="*/ 1132114 w 4593771"/>
              <a:gd name="connsiteY2" fmla="*/ 0 h 5460656"/>
              <a:gd name="connsiteX3" fmla="*/ 3439885 w 4593771"/>
              <a:gd name="connsiteY3" fmla="*/ 296092 h 5460656"/>
              <a:gd name="connsiteX4" fmla="*/ 4580708 w 4593771"/>
              <a:gd name="connsiteY4" fmla="*/ 291737 h 5460656"/>
              <a:gd name="connsiteX5" fmla="*/ 4593771 w 4593771"/>
              <a:gd name="connsiteY5" fmla="*/ 1153886 h 5460656"/>
              <a:gd name="connsiteX6" fmla="*/ 4593771 w 4593771"/>
              <a:gd name="connsiteY6" fmla="*/ 4302416 h 5460656"/>
              <a:gd name="connsiteX7" fmla="*/ 4571999 w 4593771"/>
              <a:gd name="connsiteY7" fmla="*/ 5460656 h 5460656"/>
              <a:gd name="connsiteX8" fmla="*/ 3439885 w 4593771"/>
              <a:gd name="connsiteY8" fmla="*/ 5456302 h 5460656"/>
              <a:gd name="connsiteX9" fmla="*/ 8708 w 4593771"/>
              <a:gd name="connsiteY9" fmla="*/ 5447593 h 5460656"/>
              <a:gd name="connsiteX10" fmla="*/ 0 w 4593771"/>
              <a:gd name="connsiteY10" fmla="*/ 1480838 h 5460656"/>
              <a:gd name="connsiteX11" fmla="*/ 936171 w 4593771"/>
              <a:gd name="connsiteY11" fmla="*/ 1506964 h 5460656"/>
              <a:gd name="connsiteX12" fmla="*/ 918754 w 4593771"/>
              <a:gd name="connsiteY12" fmla="*/ 1040675 h 5460656"/>
              <a:gd name="connsiteX0" fmla="*/ 918755 w 4593772"/>
              <a:gd name="connsiteY0" fmla="*/ 753292 h 5173273"/>
              <a:gd name="connsiteX1" fmla="*/ 8709 w 4593772"/>
              <a:gd name="connsiteY1" fmla="*/ 727165 h 5173273"/>
              <a:gd name="connsiteX2" fmla="*/ 0 w 4593772"/>
              <a:gd name="connsiteY2" fmla="*/ 0 h 5173273"/>
              <a:gd name="connsiteX3" fmla="*/ 3439886 w 4593772"/>
              <a:gd name="connsiteY3" fmla="*/ 8709 h 5173273"/>
              <a:gd name="connsiteX4" fmla="*/ 4580709 w 4593772"/>
              <a:gd name="connsiteY4" fmla="*/ 4354 h 5173273"/>
              <a:gd name="connsiteX5" fmla="*/ 4593772 w 4593772"/>
              <a:gd name="connsiteY5" fmla="*/ 866503 h 5173273"/>
              <a:gd name="connsiteX6" fmla="*/ 4593772 w 4593772"/>
              <a:gd name="connsiteY6" fmla="*/ 4015033 h 5173273"/>
              <a:gd name="connsiteX7" fmla="*/ 4572000 w 4593772"/>
              <a:gd name="connsiteY7" fmla="*/ 5173273 h 5173273"/>
              <a:gd name="connsiteX8" fmla="*/ 3439886 w 4593772"/>
              <a:gd name="connsiteY8" fmla="*/ 5168919 h 5173273"/>
              <a:gd name="connsiteX9" fmla="*/ 8709 w 4593772"/>
              <a:gd name="connsiteY9" fmla="*/ 5160210 h 5173273"/>
              <a:gd name="connsiteX10" fmla="*/ 1 w 4593772"/>
              <a:gd name="connsiteY10" fmla="*/ 1193455 h 5173273"/>
              <a:gd name="connsiteX11" fmla="*/ 936172 w 4593772"/>
              <a:gd name="connsiteY11" fmla="*/ 1219581 h 5173273"/>
              <a:gd name="connsiteX12" fmla="*/ 918755 w 4593772"/>
              <a:gd name="connsiteY12" fmla="*/ 753292 h 5173273"/>
              <a:gd name="connsiteX0" fmla="*/ 936172 w 4593772"/>
              <a:gd name="connsiteY0" fmla="*/ 735874 h 5173273"/>
              <a:gd name="connsiteX1" fmla="*/ 8709 w 4593772"/>
              <a:gd name="connsiteY1" fmla="*/ 727165 h 5173273"/>
              <a:gd name="connsiteX2" fmla="*/ 0 w 4593772"/>
              <a:gd name="connsiteY2" fmla="*/ 0 h 5173273"/>
              <a:gd name="connsiteX3" fmla="*/ 3439886 w 4593772"/>
              <a:gd name="connsiteY3" fmla="*/ 8709 h 5173273"/>
              <a:gd name="connsiteX4" fmla="*/ 4580709 w 4593772"/>
              <a:gd name="connsiteY4" fmla="*/ 4354 h 5173273"/>
              <a:gd name="connsiteX5" fmla="*/ 4593772 w 4593772"/>
              <a:gd name="connsiteY5" fmla="*/ 866503 h 5173273"/>
              <a:gd name="connsiteX6" fmla="*/ 4593772 w 4593772"/>
              <a:gd name="connsiteY6" fmla="*/ 4015033 h 5173273"/>
              <a:gd name="connsiteX7" fmla="*/ 4572000 w 4593772"/>
              <a:gd name="connsiteY7" fmla="*/ 5173273 h 5173273"/>
              <a:gd name="connsiteX8" fmla="*/ 3439886 w 4593772"/>
              <a:gd name="connsiteY8" fmla="*/ 5168919 h 5173273"/>
              <a:gd name="connsiteX9" fmla="*/ 8709 w 4593772"/>
              <a:gd name="connsiteY9" fmla="*/ 5160210 h 5173273"/>
              <a:gd name="connsiteX10" fmla="*/ 1 w 4593772"/>
              <a:gd name="connsiteY10" fmla="*/ 1193455 h 5173273"/>
              <a:gd name="connsiteX11" fmla="*/ 936172 w 4593772"/>
              <a:gd name="connsiteY11" fmla="*/ 1219581 h 5173273"/>
              <a:gd name="connsiteX12" fmla="*/ 936172 w 4593772"/>
              <a:gd name="connsiteY12" fmla="*/ 735874 h 5173273"/>
              <a:gd name="connsiteX0" fmla="*/ 936172 w 4593772"/>
              <a:gd name="connsiteY0" fmla="*/ 735874 h 5173273"/>
              <a:gd name="connsiteX1" fmla="*/ 8709 w 4593772"/>
              <a:gd name="connsiteY1" fmla="*/ 727165 h 5173273"/>
              <a:gd name="connsiteX2" fmla="*/ 0 w 4593772"/>
              <a:gd name="connsiteY2" fmla="*/ 0 h 5173273"/>
              <a:gd name="connsiteX3" fmla="*/ 3439886 w 4593772"/>
              <a:gd name="connsiteY3" fmla="*/ 8709 h 5173273"/>
              <a:gd name="connsiteX4" fmla="*/ 4580709 w 4593772"/>
              <a:gd name="connsiteY4" fmla="*/ 4354 h 5173273"/>
              <a:gd name="connsiteX5" fmla="*/ 4593772 w 4593772"/>
              <a:gd name="connsiteY5" fmla="*/ 866503 h 5173273"/>
              <a:gd name="connsiteX6" fmla="*/ 4593772 w 4593772"/>
              <a:gd name="connsiteY6" fmla="*/ 4015033 h 5173273"/>
              <a:gd name="connsiteX7" fmla="*/ 4572000 w 4593772"/>
              <a:gd name="connsiteY7" fmla="*/ 5173273 h 5173273"/>
              <a:gd name="connsiteX8" fmla="*/ 3439886 w 4593772"/>
              <a:gd name="connsiteY8" fmla="*/ 5168919 h 5173273"/>
              <a:gd name="connsiteX9" fmla="*/ 8709 w 4593772"/>
              <a:gd name="connsiteY9" fmla="*/ 5160210 h 5173273"/>
              <a:gd name="connsiteX10" fmla="*/ 1 w 4593772"/>
              <a:gd name="connsiteY10" fmla="*/ 1193455 h 5173273"/>
              <a:gd name="connsiteX11" fmla="*/ 918755 w 4593772"/>
              <a:gd name="connsiteY11" fmla="*/ 1202164 h 5173273"/>
              <a:gd name="connsiteX12" fmla="*/ 936172 w 4593772"/>
              <a:gd name="connsiteY12" fmla="*/ 735874 h 5173273"/>
              <a:gd name="connsiteX0" fmla="*/ 936172 w 4593772"/>
              <a:gd name="connsiteY0" fmla="*/ 735874 h 5173273"/>
              <a:gd name="connsiteX1" fmla="*/ 8709 w 4593772"/>
              <a:gd name="connsiteY1" fmla="*/ 727165 h 5173273"/>
              <a:gd name="connsiteX2" fmla="*/ 0 w 4593772"/>
              <a:gd name="connsiteY2" fmla="*/ 0 h 5173273"/>
              <a:gd name="connsiteX3" fmla="*/ 3439886 w 4593772"/>
              <a:gd name="connsiteY3" fmla="*/ 8709 h 5173273"/>
              <a:gd name="connsiteX4" fmla="*/ 4580709 w 4593772"/>
              <a:gd name="connsiteY4" fmla="*/ 4354 h 5173273"/>
              <a:gd name="connsiteX5" fmla="*/ 4593772 w 4593772"/>
              <a:gd name="connsiteY5" fmla="*/ 866503 h 5173273"/>
              <a:gd name="connsiteX6" fmla="*/ 4593772 w 4593772"/>
              <a:gd name="connsiteY6" fmla="*/ 4015033 h 5173273"/>
              <a:gd name="connsiteX7" fmla="*/ 4572000 w 4593772"/>
              <a:gd name="connsiteY7" fmla="*/ 5173273 h 5173273"/>
              <a:gd name="connsiteX8" fmla="*/ 3439886 w 4593772"/>
              <a:gd name="connsiteY8" fmla="*/ 5168919 h 5173273"/>
              <a:gd name="connsiteX9" fmla="*/ 8709 w 4593772"/>
              <a:gd name="connsiteY9" fmla="*/ 5160210 h 5173273"/>
              <a:gd name="connsiteX10" fmla="*/ 1 w 4593772"/>
              <a:gd name="connsiteY10" fmla="*/ 1202164 h 5173273"/>
              <a:gd name="connsiteX11" fmla="*/ 918755 w 4593772"/>
              <a:gd name="connsiteY11" fmla="*/ 1202164 h 5173273"/>
              <a:gd name="connsiteX12" fmla="*/ 936172 w 4593772"/>
              <a:gd name="connsiteY12" fmla="*/ 735874 h 5173273"/>
              <a:gd name="connsiteX0" fmla="*/ 936172 w 4593772"/>
              <a:gd name="connsiteY0" fmla="*/ 735874 h 5173273"/>
              <a:gd name="connsiteX1" fmla="*/ 8709 w 4593772"/>
              <a:gd name="connsiteY1" fmla="*/ 727165 h 5173273"/>
              <a:gd name="connsiteX2" fmla="*/ 0 w 4593772"/>
              <a:gd name="connsiteY2" fmla="*/ 0 h 5173273"/>
              <a:gd name="connsiteX3" fmla="*/ 3439886 w 4593772"/>
              <a:gd name="connsiteY3" fmla="*/ 8709 h 5173273"/>
              <a:gd name="connsiteX4" fmla="*/ 4580709 w 4593772"/>
              <a:gd name="connsiteY4" fmla="*/ 4354 h 5173273"/>
              <a:gd name="connsiteX5" fmla="*/ 4593772 w 4593772"/>
              <a:gd name="connsiteY5" fmla="*/ 866503 h 5173273"/>
              <a:gd name="connsiteX6" fmla="*/ 4593772 w 4593772"/>
              <a:gd name="connsiteY6" fmla="*/ 4015033 h 5173273"/>
              <a:gd name="connsiteX7" fmla="*/ 4572000 w 4593772"/>
              <a:gd name="connsiteY7" fmla="*/ 5173273 h 5173273"/>
              <a:gd name="connsiteX8" fmla="*/ 3439886 w 4593772"/>
              <a:gd name="connsiteY8" fmla="*/ 5168919 h 5173273"/>
              <a:gd name="connsiteX9" fmla="*/ 8709 w 4593772"/>
              <a:gd name="connsiteY9" fmla="*/ 5160210 h 5173273"/>
              <a:gd name="connsiteX10" fmla="*/ 1 w 4593772"/>
              <a:gd name="connsiteY10" fmla="*/ 1202164 h 5173273"/>
              <a:gd name="connsiteX11" fmla="*/ 918755 w 4593772"/>
              <a:gd name="connsiteY11" fmla="*/ 1202164 h 5173273"/>
              <a:gd name="connsiteX12" fmla="*/ 936172 w 4593772"/>
              <a:gd name="connsiteY12" fmla="*/ 735874 h 5173273"/>
              <a:gd name="connsiteX0" fmla="*/ 918755 w 4593772"/>
              <a:gd name="connsiteY0" fmla="*/ 735874 h 5173273"/>
              <a:gd name="connsiteX1" fmla="*/ 8709 w 4593772"/>
              <a:gd name="connsiteY1" fmla="*/ 727165 h 5173273"/>
              <a:gd name="connsiteX2" fmla="*/ 0 w 4593772"/>
              <a:gd name="connsiteY2" fmla="*/ 0 h 5173273"/>
              <a:gd name="connsiteX3" fmla="*/ 3439886 w 4593772"/>
              <a:gd name="connsiteY3" fmla="*/ 8709 h 5173273"/>
              <a:gd name="connsiteX4" fmla="*/ 4580709 w 4593772"/>
              <a:gd name="connsiteY4" fmla="*/ 4354 h 5173273"/>
              <a:gd name="connsiteX5" fmla="*/ 4593772 w 4593772"/>
              <a:gd name="connsiteY5" fmla="*/ 866503 h 5173273"/>
              <a:gd name="connsiteX6" fmla="*/ 4593772 w 4593772"/>
              <a:gd name="connsiteY6" fmla="*/ 4015033 h 5173273"/>
              <a:gd name="connsiteX7" fmla="*/ 4572000 w 4593772"/>
              <a:gd name="connsiteY7" fmla="*/ 5173273 h 5173273"/>
              <a:gd name="connsiteX8" fmla="*/ 3439886 w 4593772"/>
              <a:gd name="connsiteY8" fmla="*/ 5168919 h 5173273"/>
              <a:gd name="connsiteX9" fmla="*/ 8709 w 4593772"/>
              <a:gd name="connsiteY9" fmla="*/ 5160210 h 5173273"/>
              <a:gd name="connsiteX10" fmla="*/ 1 w 4593772"/>
              <a:gd name="connsiteY10" fmla="*/ 1202164 h 5173273"/>
              <a:gd name="connsiteX11" fmla="*/ 918755 w 4593772"/>
              <a:gd name="connsiteY11" fmla="*/ 1202164 h 5173273"/>
              <a:gd name="connsiteX12" fmla="*/ 918755 w 4593772"/>
              <a:gd name="connsiteY12" fmla="*/ 735874 h 517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3772" h="5173273">
                <a:moveTo>
                  <a:pt x="918755" y="735874"/>
                </a:moveTo>
                <a:lnTo>
                  <a:pt x="8709" y="727165"/>
                </a:lnTo>
                <a:lnTo>
                  <a:pt x="0" y="0"/>
                </a:lnTo>
                <a:lnTo>
                  <a:pt x="3439886" y="8709"/>
                </a:lnTo>
                <a:lnTo>
                  <a:pt x="4580709" y="4354"/>
                </a:lnTo>
                <a:lnTo>
                  <a:pt x="4593772" y="866503"/>
                </a:lnTo>
                <a:lnTo>
                  <a:pt x="4593772" y="4015033"/>
                </a:lnTo>
                <a:lnTo>
                  <a:pt x="4572000" y="5173273"/>
                </a:lnTo>
                <a:lnTo>
                  <a:pt x="3439886" y="5168919"/>
                </a:lnTo>
                <a:lnTo>
                  <a:pt x="8709" y="5160210"/>
                </a:lnTo>
                <a:cubicBezTo>
                  <a:pt x="5806" y="3837958"/>
                  <a:pt x="2904" y="2524416"/>
                  <a:pt x="1" y="1202164"/>
                </a:cubicBezTo>
                <a:lnTo>
                  <a:pt x="918755" y="1202164"/>
                </a:lnTo>
                <a:lnTo>
                  <a:pt x="918755" y="735874"/>
                </a:lnTo>
                <a:close/>
              </a:path>
            </a:pathLst>
          </a:custGeom>
          <a:noFill/>
          <a:ln>
            <a:noFill/>
          </a:ln>
        </p:spPr>
        <p:txBody>
          <a:bodyPr/>
          <a:lstStyle/>
          <a:p>
            <a:endParaRPr lang="en-US"/>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3504" y="1"/>
            <a:ext cx="4567348" cy="514807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728602"/>
            <a:ext cx="5495109" cy="474075"/>
          </a:xfrm>
          <a:prstGeom prst="rect">
            <a:avLst/>
          </a:prstGeom>
        </p:spPr>
      </p:pic>
      <p:sp>
        <p:nvSpPr>
          <p:cNvPr id="29" name="Shape 29"/>
          <p:cNvSpPr txBox="1">
            <a:spLocks noGrp="1"/>
          </p:cNvSpPr>
          <p:nvPr>
            <p:ph type="title"/>
          </p:nvPr>
        </p:nvSpPr>
        <p:spPr>
          <a:xfrm>
            <a:off x="313509" y="728602"/>
            <a:ext cx="3918857" cy="474075"/>
          </a:xfrm>
          <a:prstGeom prst="rect">
            <a:avLst/>
          </a:prstGeom>
        </p:spPr>
        <p:txBody>
          <a:bodyPr lIns="91425" tIns="91425" rIns="91425" bIns="91425" anchor="b" anchorCtr="0"/>
          <a:lstStyle>
            <a:lvl1pPr lvl="0">
              <a:spcBef>
                <a:spcPts val="0"/>
              </a:spcBef>
              <a:buSzPct val="100000"/>
              <a:defRPr sz="1800" b="1">
                <a:solidFill>
                  <a:schemeClr val="bg1"/>
                </a:solidFill>
              </a:defRPr>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aption1">
    <p:bg>
      <p:bgPr>
        <a:blipFill dpi="0" rotWithShape="1">
          <a:blip r:embed="rId2">
            <a:lum/>
          </a:blip>
          <a:srcRect/>
          <a:stretch>
            <a:fillRect t="-17000" b="-17000"/>
          </a:stretch>
        </a:blipFill>
        <a:effectLst/>
      </p:bgPr>
    </p:bg>
    <p:spTree>
      <p:nvGrpSpPr>
        <p:cNvPr id="1" name="Shape 41"/>
        <p:cNvGrpSpPr/>
        <p:nvPr/>
      </p:nvGrpSpPr>
      <p:grpSpPr>
        <a:xfrm>
          <a:off x="0" y="0"/>
          <a:ext cx="0" cy="0"/>
          <a:chOff x="0" y="0"/>
          <a:chExt cx="0" cy="0"/>
        </a:xfrm>
      </p:grpSpPr>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3849883"/>
            <a:ext cx="5998800" cy="929112"/>
          </a:xfrm>
          <a:prstGeom prst="rect">
            <a:avLst/>
          </a:prstGeom>
        </p:spPr>
      </p:pic>
      <p:sp>
        <p:nvSpPr>
          <p:cNvPr id="42" name="Shape 42"/>
          <p:cNvSpPr txBox="1">
            <a:spLocks noGrp="1"/>
          </p:cNvSpPr>
          <p:nvPr>
            <p:ph type="body" idx="1"/>
          </p:nvPr>
        </p:nvSpPr>
        <p:spPr>
          <a:xfrm>
            <a:off x="-1" y="3849883"/>
            <a:ext cx="5998800" cy="929112"/>
          </a:xfrm>
          <a:prstGeom prst="rect">
            <a:avLst/>
          </a:prstGeom>
        </p:spPr>
        <p:txBody>
          <a:bodyPr lIns="91425" tIns="91425" rIns="91425" bIns="91425" anchor="ctr" anchorCtr="0"/>
          <a:lstStyle>
            <a:lvl1pPr lvl="0">
              <a:lnSpc>
                <a:spcPct val="100000"/>
              </a:lnSpc>
              <a:spcBef>
                <a:spcPts val="0"/>
              </a:spcBef>
              <a:spcAft>
                <a:spcPts val="0"/>
              </a:spcAft>
              <a:buNone/>
              <a:defRPr b="1">
                <a:solidFill>
                  <a:schemeClr val="bg1"/>
                </a:solidFill>
                <a:latin typeface="+mj-lt"/>
              </a:defRPr>
            </a:lvl1pPr>
          </a:lstStyle>
          <a:p>
            <a:endParaRPr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ption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3">
            <a:extLst>
              <a:ext uri="{28A0092B-C50C-407E-A947-70E740481C1C}">
                <a14:useLocalDpi xmlns:a14="http://schemas.microsoft.com/office/drawing/2010/main" val="0"/>
              </a:ext>
            </a:extLst>
          </a:blip>
          <a:srcRect t="7952"/>
          <a:stretch/>
        </p:blipFill>
        <p:spPr>
          <a:xfrm>
            <a:off x="5686425" y="0"/>
            <a:ext cx="3457575" cy="5143500"/>
          </a:xfrm>
          <a:prstGeom prst="rect">
            <a:avLst/>
          </a:prstGeom>
        </p:spPr>
      </p:pic>
      <p:pic>
        <p:nvPicPr>
          <p:cNvPr id="9" name="Picture 8"/>
          <p:cNvPicPr>
            <a:picLocks noChangeAspect="1"/>
          </p:cNvPicPr>
          <p:nvPr userDrawn="1"/>
        </p:nvPicPr>
        <p:blipFill rotWithShape="1">
          <a:blip r:embed="rId4">
            <a:extLst>
              <a:ext uri="{28A0092B-C50C-407E-A947-70E740481C1C}">
                <a14:useLocalDpi xmlns:a14="http://schemas.microsoft.com/office/drawing/2010/main" val="0"/>
              </a:ext>
            </a:extLst>
          </a:blip>
          <a:srcRect b="8237"/>
          <a:stretch/>
        </p:blipFill>
        <p:spPr>
          <a:xfrm>
            <a:off x="-1" y="4572"/>
            <a:ext cx="3463289" cy="5142194"/>
          </a:xfrm>
          <a:prstGeom prst="rect">
            <a:avLst/>
          </a:prstGeom>
        </p:spPr>
      </p:pic>
      <p:sp>
        <p:nvSpPr>
          <p:cNvPr id="5" name="Picture Placeholder 4"/>
          <p:cNvSpPr>
            <a:spLocks noGrp="1"/>
          </p:cNvSpPr>
          <p:nvPr>
            <p:ph type="pic" sz="quarter" idx="10" hasCustomPrompt="1"/>
          </p:nvPr>
        </p:nvSpPr>
        <p:spPr>
          <a:xfrm>
            <a:off x="0" y="0"/>
            <a:ext cx="3457575" cy="5143500"/>
          </a:xfrm>
        </p:spPr>
        <p:txBody>
          <a:bodyPr/>
          <a:lstStyle>
            <a:lvl1pPr>
              <a:defRPr baseline="0">
                <a:solidFill>
                  <a:schemeClr val="bg1"/>
                </a:solidFill>
              </a:defRPr>
            </a:lvl1pPr>
          </a:lstStyle>
          <a:p>
            <a:r>
              <a:rPr lang="en-US" dirty="0" smtClean="0"/>
              <a:t>Picture</a:t>
            </a:r>
            <a:endParaRPr lang="en-US" dirty="0"/>
          </a:p>
        </p:txBody>
      </p:sp>
      <p:sp>
        <p:nvSpPr>
          <p:cNvPr id="6" name="Picture Placeholder 4"/>
          <p:cNvSpPr>
            <a:spLocks noGrp="1"/>
          </p:cNvSpPr>
          <p:nvPr>
            <p:ph type="pic" sz="quarter" idx="11"/>
          </p:nvPr>
        </p:nvSpPr>
        <p:spPr>
          <a:xfrm>
            <a:off x="5686425" y="0"/>
            <a:ext cx="3457575" cy="5143500"/>
          </a:xfrm>
        </p:spPr>
        <p:txBody>
          <a:bodyPr/>
          <a:lstStyle>
            <a:lvl1pPr>
              <a:defRPr>
                <a:solidFill>
                  <a:schemeClr val="bg1"/>
                </a:solidFill>
              </a:defRPr>
            </a:lvl1pPr>
          </a:lstStyle>
          <a:p>
            <a:endParaRPr lang="en-US"/>
          </a:p>
        </p:txBody>
      </p:sp>
      <p:sp>
        <p:nvSpPr>
          <p:cNvPr id="7" name="Shape 42"/>
          <p:cNvSpPr txBox="1">
            <a:spLocks noGrp="1"/>
          </p:cNvSpPr>
          <p:nvPr>
            <p:ph type="body" idx="1"/>
          </p:nvPr>
        </p:nvSpPr>
        <p:spPr>
          <a:xfrm>
            <a:off x="3457575" y="722811"/>
            <a:ext cx="2228850" cy="1487155"/>
          </a:xfrm>
          <a:prstGeom prst="rect">
            <a:avLst/>
          </a:prstGeom>
        </p:spPr>
        <p:txBody>
          <a:bodyPr lIns="91425" tIns="91425" rIns="91425" bIns="91425" anchor="ctr" anchorCtr="1"/>
          <a:lstStyle>
            <a:lvl1pPr lvl="0">
              <a:lnSpc>
                <a:spcPct val="100000"/>
              </a:lnSpc>
              <a:spcBef>
                <a:spcPts val="0"/>
              </a:spcBef>
              <a:spcAft>
                <a:spcPts val="0"/>
              </a:spcAft>
              <a:buNone/>
              <a:defRPr b="1">
                <a:solidFill>
                  <a:schemeClr val="bg1"/>
                </a:solidFill>
                <a:latin typeface="+mj-lt"/>
              </a:defRPr>
            </a:lvl1pPr>
          </a:lstStyle>
          <a:p>
            <a:endParaRPr dirty="0"/>
          </a:p>
        </p:txBody>
      </p:sp>
    </p:spTree>
    <p:extLst>
      <p:ext uri="{BB962C8B-B14F-4D97-AF65-F5344CB8AC3E}">
        <p14:creationId xmlns:p14="http://schemas.microsoft.com/office/powerpoint/2010/main" val="42690154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ption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3">
            <a:extLst>
              <a:ext uri="{28A0092B-C50C-407E-A947-70E740481C1C}">
                <a14:useLocalDpi xmlns:a14="http://schemas.microsoft.com/office/drawing/2010/main" val="0"/>
              </a:ext>
            </a:extLst>
          </a:blip>
          <a:srcRect t="18501" b="12044"/>
          <a:stretch/>
        </p:blipFill>
        <p:spPr>
          <a:xfrm>
            <a:off x="4568782" y="10633"/>
            <a:ext cx="4575218" cy="5135525"/>
          </a:xfrm>
          <a:prstGeom prst="rect">
            <a:avLst/>
          </a:prstGeom>
        </p:spPr>
      </p:pic>
      <p:pic>
        <p:nvPicPr>
          <p:cNvPr id="9" name="Picture 8"/>
          <p:cNvPicPr>
            <a:picLocks noChangeAspect="1"/>
          </p:cNvPicPr>
          <p:nvPr userDrawn="1"/>
        </p:nvPicPr>
        <p:blipFill rotWithShape="1">
          <a:blip r:embed="rId4">
            <a:extLst>
              <a:ext uri="{28A0092B-C50C-407E-A947-70E740481C1C}">
                <a14:useLocalDpi xmlns:a14="http://schemas.microsoft.com/office/drawing/2010/main" val="0"/>
              </a:ext>
            </a:extLst>
          </a:blip>
          <a:srcRect t="9802" b="20143"/>
          <a:stretch/>
        </p:blipFill>
        <p:spPr>
          <a:xfrm>
            <a:off x="10071" y="-10633"/>
            <a:ext cx="4558711" cy="5167424"/>
          </a:xfrm>
          <a:prstGeom prst="rect">
            <a:avLst/>
          </a:prstGeom>
        </p:spPr>
      </p:pic>
      <p:sp>
        <p:nvSpPr>
          <p:cNvPr id="5" name="Picture Placeholder 4"/>
          <p:cNvSpPr>
            <a:spLocks noGrp="1"/>
          </p:cNvSpPr>
          <p:nvPr>
            <p:ph type="pic" sz="quarter" idx="10" hasCustomPrompt="1"/>
          </p:nvPr>
        </p:nvSpPr>
        <p:spPr>
          <a:xfrm>
            <a:off x="-19449" y="-21265"/>
            <a:ext cx="4600997" cy="5196663"/>
          </a:xfrm>
          <a:custGeom>
            <a:avLst/>
            <a:gdLst>
              <a:gd name="connsiteX0" fmla="*/ 0 w 4575218"/>
              <a:gd name="connsiteY0" fmla="*/ 1143805 h 5143500"/>
              <a:gd name="connsiteX1" fmla="*/ 1143805 w 4575218"/>
              <a:gd name="connsiteY1" fmla="*/ 1143805 h 5143500"/>
              <a:gd name="connsiteX2" fmla="*/ 1143805 w 4575218"/>
              <a:gd name="connsiteY2" fmla="*/ 0 h 5143500"/>
              <a:gd name="connsiteX3" fmla="*/ 3431414 w 4575218"/>
              <a:gd name="connsiteY3" fmla="*/ 0 h 5143500"/>
              <a:gd name="connsiteX4" fmla="*/ 3431414 w 4575218"/>
              <a:gd name="connsiteY4" fmla="*/ 1143805 h 5143500"/>
              <a:gd name="connsiteX5" fmla="*/ 4575218 w 4575218"/>
              <a:gd name="connsiteY5" fmla="*/ 1143805 h 5143500"/>
              <a:gd name="connsiteX6" fmla="*/ 4575218 w 4575218"/>
              <a:gd name="connsiteY6" fmla="*/ 3999696 h 5143500"/>
              <a:gd name="connsiteX7" fmla="*/ 3431414 w 4575218"/>
              <a:gd name="connsiteY7" fmla="*/ 3999696 h 5143500"/>
              <a:gd name="connsiteX8" fmla="*/ 3431414 w 4575218"/>
              <a:gd name="connsiteY8" fmla="*/ 5143500 h 5143500"/>
              <a:gd name="connsiteX9" fmla="*/ 1143805 w 4575218"/>
              <a:gd name="connsiteY9" fmla="*/ 5143500 h 5143500"/>
              <a:gd name="connsiteX10" fmla="*/ 1143805 w 4575218"/>
              <a:gd name="connsiteY10" fmla="*/ 3999696 h 5143500"/>
              <a:gd name="connsiteX11" fmla="*/ 0 w 4575218"/>
              <a:gd name="connsiteY11" fmla="*/ 3999696 h 5143500"/>
              <a:gd name="connsiteX12" fmla="*/ 0 w 4575218"/>
              <a:gd name="connsiteY12" fmla="*/ 1143805 h 5143500"/>
              <a:gd name="connsiteX0" fmla="*/ 0 w 4575218"/>
              <a:gd name="connsiteY0" fmla="*/ 1143805 h 5143500"/>
              <a:gd name="connsiteX1" fmla="*/ 2249591 w 4575218"/>
              <a:gd name="connsiteY1" fmla="*/ 888623 h 5143500"/>
              <a:gd name="connsiteX2" fmla="*/ 1143805 w 4575218"/>
              <a:gd name="connsiteY2" fmla="*/ 0 h 5143500"/>
              <a:gd name="connsiteX3" fmla="*/ 3431414 w 4575218"/>
              <a:gd name="connsiteY3" fmla="*/ 0 h 5143500"/>
              <a:gd name="connsiteX4" fmla="*/ 3431414 w 4575218"/>
              <a:gd name="connsiteY4" fmla="*/ 1143805 h 5143500"/>
              <a:gd name="connsiteX5" fmla="*/ 4575218 w 4575218"/>
              <a:gd name="connsiteY5" fmla="*/ 1143805 h 5143500"/>
              <a:gd name="connsiteX6" fmla="*/ 4575218 w 4575218"/>
              <a:gd name="connsiteY6" fmla="*/ 3999696 h 5143500"/>
              <a:gd name="connsiteX7" fmla="*/ 3431414 w 4575218"/>
              <a:gd name="connsiteY7" fmla="*/ 3999696 h 5143500"/>
              <a:gd name="connsiteX8" fmla="*/ 3431414 w 4575218"/>
              <a:gd name="connsiteY8" fmla="*/ 5143500 h 5143500"/>
              <a:gd name="connsiteX9" fmla="*/ 1143805 w 4575218"/>
              <a:gd name="connsiteY9" fmla="*/ 5143500 h 5143500"/>
              <a:gd name="connsiteX10" fmla="*/ 1143805 w 4575218"/>
              <a:gd name="connsiteY10" fmla="*/ 3999696 h 5143500"/>
              <a:gd name="connsiteX11" fmla="*/ 0 w 4575218"/>
              <a:gd name="connsiteY11" fmla="*/ 3999696 h 5143500"/>
              <a:gd name="connsiteX12" fmla="*/ 0 w 4575218"/>
              <a:gd name="connsiteY12" fmla="*/ 1143805 h 5143500"/>
              <a:gd name="connsiteX0" fmla="*/ 2254102 w 4575218"/>
              <a:gd name="connsiteY0" fmla="*/ 2345284 h 5143500"/>
              <a:gd name="connsiteX1" fmla="*/ 2249591 w 4575218"/>
              <a:gd name="connsiteY1" fmla="*/ 888623 h 5143500"/>
              <a:gd name="connsiteX2" fmla="*/ 1143805 w 4575218"/>
              <a:gd name="connsiteY2" fmla="*/ 0 h 5143500"/>
              <a:gd name="connsiteX3" fmla="*/ 3431414 w 4575218"/>
              <a:gd name="connsiteY3" fmla="*/ 0 h 5143500"/>
              <a:gd name="connsiteX4" fmla="*/ 3431414 w 4575218"/>
              <a:gd name="connsiteY4" fmla="*/ 1143805 h 5143500"/>
              <a:gd name="connsiteX5" fmla="*/ 4575218 w 4575218"/>
              <a:gd name="connsiteY5" fmla="*/ 1143805 h 5143500"/>
              <a:gd name="connsiteX6" fmla="*/ 4575218 w 4575218"/>
              <a:gd name="connsiteY6" fmla="*/ 3999696 h 5143500"/>
              <a:gd name="connsiteX7" fmla="*/ 3431414 w 4575218"/>
              <a:gd name="connsiteY7" fmla="*/ 3999696 h 5143500"/>
              <a:gd name="connsiteX8" fmla="*/ 3431414 w 4575218"/>
              <a:gd name="connsiteY8" fmla="*/ 5143500 h 5143500"/>
              <a:gd name="connsiteX9" fmla="*/ 1143805 w 4575218"/>
              <a:gd name="connsiteY9" fmla="*/ 5143500 h 5143500"/>
              <a:gd name="connsiteX10" fmla="*/ 1143805 w 4575218"/>
              <a:gd name="connsiteY10" fmla="*/ 3999696 h 5143500"/>
              <a:gd name="connsiteX11" fmla="*/ 0 w 4575218"/>
              <a:gd name="connsiteY11" fmla="*/ 3999696 h 5143500"/>
              <a:gd name="connsiteX12" fmla="*/ 2254102 w 4575218"/>
              <a:gd name="connsiteY12" fmla="*/ 2345284 h 5143500"/>
              <a:gd name="connsiteX0" fmla="*/ 2286000 w 4607116"/>
              <a:gd name="connsiteY0" fmla="*/ 2345284 h 5143500"/>
              <a:gd name="connsiteX1" fmla="*/ 2281489 w 4607116"/>
              <a:gd name="connsiteY1" fmla="*/ 888623 h 5143500"/>
              <a:gd name="connsiteX2" fmla="*/ 1175703 w 4607116"/>
              <a:gd name="connsiteY2" fmla="*/ 0 h 5143500"/>
              <a:gd name="connsiteX3" fmla="*/ 3463312 w 4607116"/>
              <a:gd name="connsiteY3" fmla="*/ 0 h 5143500"/>
              <a:gd name="connsiteX4" fmla="*/ 3463312 w 4607116"/>
              <a:gd name="connsiteY4" fmla="*/ 1143805 h 5143500"/>
              <a:gd name="connsiteX5" fmla="*/ 4607116 w 4607116"/>
              <a:gd name="connsiteY5" fmla="*/ 1143805 h 5143500"/>
              <a:gd name="connsiteX6" fmla="*/ 4607116 w 4607116"/>
              <a:gd name="connsiteY6" fmla="*/ 3999696 h 5143500"/>
              <a:gd name="connsiteX7" fmla="*/ 3463312 w 4607116"/>
              <a:gd name="connsiteY7" fmla="*/ 3999696 h 5143500"/>
              <a:gd name="connsiteX8" fmla="*/ 3463312 w 4607116"/>
              <a:gd name="connsiteY8" fmla="*/ 5143500 h 5143500"/>
              <a:gd name="connsiteX9" fmla="*/ 1175703 w 4607116"/>
              <a:gd name="connsiteY9" fmla="*/ 5143500 h 5143500"/>
              <a:gd name="connsiteX10" fmla="*/ 1175703 w 4607116"/>
              <a:gd name="connsiteY10" fmla="*/ 3999696 h 5143500"/>
              <a:gd name="connsiteX11" fmla="*/ 0 w 4607116"/>
              <a:gd name="connsiteY11" fmla="*/ 2351650 h 5143500"/>
              <a:gd name="connsiteX12" fmla="*/ 2286000 w 4607116"/>
              <a:gd name="connsiteY12" fmla="*/ 2345284 h 5143500"/>
              <a:gd name="connsiteX0" fmla="*/ 2286000 w 4607116"/>
              <a:gd name="connsiteY0" fmla="*/ 2366549 h 5143500"/>
              <a:gd name="connsiteX1" fmla="*/ 2281489 w 4607116"/>
              <a:gd name="connsiteY1" fmla="*/ 888623 h 5143500"/>
              <a:gd name="connsiteX2" fmla="*/ 1175703 w 4607116"/>
              <a:gd name="connsiteY2" fmla="*/ 0 h 5143500"/>
              <a:gd name="connsiteX3" fmla="*/ 3463312 w 4607116"/>
              <a:gd name="connsiteY3" fmla="*/ 0 h 5143500"/>
              <a:gd name="connsiteX4" fmla="*/ 3463312 w 4607116"/>
              <a:gd name="connsiteY4" fmla="*/ 1143805 h 5143500"/>
              <a:gd name="connsiteX5" fmla="*/ 4607116 w 4607116"/>
              <a:gd name="connsiteY5" fmla="*/ 1143805 h 5143500"/>
              <a:gd name="connsiteX6" fmla="*/ 4607116 w 4607116"/>
              <a:gd name="connsiteY6" fmla="*/ 3999696 h 5143500"/>
              <a:gd name="connsiteX7" fmla="*/ 3463312 w 4607116"/>
              <a:gd name="connsiteY7" fmla="*/ 3999696 h 5143500"/>
              <a:gd name="connsiteX8" fmla="*/ 3463312 w 4607116"/>
              <a:gd name="connsiteY8" fmla="*/ 5143500 h 5143500"/>
              <a:gd name="connsiteX9" fmla="*/ 1175703 w 4607116"/>
              <a:gd name="connsiteY9" fmla="*/ 5143500 h 5143500"/>
              <a:gd name="connsiteX10" fmla="*/ 1175703 w 4607116"/>
              <a:gd name="connsiteY10" fmla="*/ 3999696 h 5143500"/>
              <a:gd name="connsiteX11" fmla="*/ 0 w 4607116"/>
              <a:gd name="connsiteY11" fmla="*/ 2351650 h 5143500"/>
              <a:gd name="connsiteX12" fmla="*/ 2286000 w 4607116"/>
              <a:gd name="connsiteY12" fmla="*/ 2366549 h 5143500"/>
              <a:gd name="connsiteX0" fmla="*/ 2275368 w 4596484"/>
              <a:gd name="connsiteY0" fmla="*/ 2366549 h 5143500"/>
              <a:gd name="connsiteX1" fmla="*/ 2270857 w 4596484"/>
              <a:gd name="connsiteY1" fmla="*/ 888623 h 5143500"/>
              <a:gd name="connsiteX2" fmla="*/ 1165071 w 4596484"/>
              <a:gd name="connsiteY2" fmla="*/ 0 h 5143500"/>
              <a:gd name="connsiteX3" fmla="*/ 3452680 w 4596484"/>
              <a:gd name="connsiteY3" fmla="*/ 0 h 5143500"/>
              <a:gd name="connsiteX4" fmla="*/ 3452680 w 4596484"/>
              <a:gd name="connsiteY4" fmla="*/ 1143805 h 5143500"/>
              <a:gd name="connsiteX5" fmla="*/ 4596484 w 4596484"/>
              <a:gd name="connsiteY5" fmla="*/ 1143805 h 5143500"/>
              <a:gd name="connsiteX6" fmla="*/ 4596484 w 4596484"/>
              <a:gd name="connsiteY6" fmla="*/ 3999696 h 5143500"/>
              <a:gd name="connsiteX7" fmla="*/ 3452680 w 4596484"/>
              <a:gd name="connsiteY7" fmla="*/ 3999696 h 5143500"/>
              <a:gd name="connsiteX8" fmla="*/ 3452680 w 4596484"/>
              <a:gd name="connsiteY8" fmla="*/ 5143500 h 5143500"/>
              <a:gd name="connsiteX9" fmla="*/ 1165071 w 4596484"/>
              <a:gd name="connsiteY9" fmla="*/ 5143500 h 5143500"/>
              <a:gd name="connsiteX10" fmla="*/ 1165071 w 4596484"/>
              <a:gd name="connsiteY10" fmla="*/ 3999696 h 5143500"/>
              <a:gd name="connsiteX11" fmla="*/ 0 w 4596484"/>
              <a:gd name="connsiteY11" fmla="*/ 2362282 h 5143500"/>
              <a:gd name="connsiteX12" fmla="*/ 2275368 w 4596484"/>
              <a:gd name="connsiteY12" fmla="*/ 2366549 h 5143500"/>
              <a:gd name="connsiteX0" fmla="*/ 2275368 w 4596484"/>
              <a:gd name="connsiteY0" fmla="*/ 2366549 h 5143500"/>
              <a:gd name="connsiteX1" fmla="*/ 2270857 w 4596484"/>
              <a:gd name="connsiteY1" fmla="*/ 888623 h 5143500"/>
              <a:gd name="connsiteX2" fmla="*/ 1165071 w 4596484"/>
              <a:gd name="connsiteY2" fmla="*/ 0 h 5143500"/>
              <a:gd name="connsiteX3" fmla="*/ 3452680 w 4596484"/>
              <a:gd name="connsiteY3" fmla="*/ 0 h 5143500"/>
              <a:gd name="connsiteX4" fmla="*/ 3452680 w 4596484"/>
              <a:gd name="connsiteY4" fmla="*/ 1143805 h 5143500"/>
              <a:gd name="connsiteX5" fmla="*/ 4596484 w 4596484"/>
              <a:gd name="connsiteY5" fmla="*/ 1143805 h 5143500"/>
              <a:gd name="connsiteX6" fmla="*/ 4596484 w 4596484"/>
              <a:gd name="connsiteY6" fmla="*/ 3999696 h 5143500"/>
              <a:gd name="connsiteX7" fmla="*/ 3452680 w 4596484"/>
              <a:gd name="connsiteY7" fmla="*/ 3999696 h 5143500"/>
              <a:gd name="connsiteX8" fmla="*/ 3452680 w 4596484"/>
              <a:gd name="connsiteY8" fmla="*/ 5143500 h 5143500"/>
              <a:gd name="connsiteX9" fmla="*/ 1165071 w 4596484"/>
              <a:gd name="connsiteY9" fmla="*/ 5143500 h 5143500"/>
              <a:gd name="connsiteX10" fmla="*/ 1165071 w 4596484"/>
              <a:gd name="connsiteY10" fmla="*/ 3999696 h 5143500"/>
              <a:gd name="connsiteX11" fmla="*/ 0 w 4596484"/>
              <a:gd name="connsiteY11" fmla="*/ 2362282 h 5143500"/>
              <a:gd name="connsiteX12" fmla="*/ 2275368 w 4596484"/>
              <a:gd name="connsiteY12" fmla="*/ 2366549 h 5143500"/>
              <a:gd name="connsiteX0" fmla="*/ 2279878 w 4600994"/>
              <a:gd name="connsiteY0" fmla="*/ 2366549 h 5143500"/>
              <a:gd name="connsiteX1" fmla="*/ 2275367 w 4600994"/>
              <a:gd name="connsiteY1" fmla="*/ 888623 h 5143500"/>
              <a:gd name="connsiteX2" fmla="*/ 0 w 4600994"/>
              <a:gd name="connsiteY2" fmla="*/ 893135 h 5143500"/>
              <a:gd name="connsiteX3" fmla="*/ 3457190 w 4600994"/>
              <a:gd name="connsiteY3" fmla="*/ 0 h 5143500"/>
              <a:gd name="connsiteX4" fmla="*/ 3457190 w 4600994"/>
              <a:gd name="connsiteY4" fmla="*/ 1143805 h 5143500"/>
              <a:gd name="connsiteX5" fmla="*/ 4600994 w 4600994"/>
              <a:gd name="connsiteY5" fmla="*/ 1143805 h 5143500"/>
              <a:gd name="connsiteX6" fmla="*/ 4600994 w 4600994"/>
              <a:gd name="connsiteY6" fmla="*/ 3999696 h 5143500"/>
              <a:gd name="connsiteX7" fmla="*/ 3457190 w 4600994"/>
              <a:gd name="connsiteY7" fmla="*/ 3999696 h 5143500"/>
              <a:gd name="connsiteX8" fmla="*/ 3457190 w 4600994"/>
              <a:gd name="connsiteY8" fmla="*/ 5143500 h 5143500"/>
              <a:gd name="connsiteX9" fmla="*/ 1169581 w 4600994"/>
              <a:gd name="connsiteY9" fmla="*/ 5143500 h 5143500"/>
              <a:gd name="connsiteX10" fmla="*/ 1169581 w 4600994"/>
              <a:gd name="connsiteY10" fmla="*/ 3999696 h 5143500"/>
              <a:gd name="connsiteX11" fmla="*/ 4510 w 4600994"/>
              <a:gd name="connsiteY11" fmla="*/ 2362282 h 5143500"/>
              <a:gd name="connsiteX12" fmla="*/ 2279878 w 4600994"/>
              <a:gd name="connsiteY12" fmla="*/ 2366549 h 5143500"/>
              <a:gd name="connsiteX0" fmla="*/ 2279878 w 4600994"/>
              <a:gd name="connsiteY0" fmla="*/ 2366549 h 5143500"/>
              <a:gd name="connsiteX1" fmla="*/ 2275367 w 4600994"/>
              <a:gd name="connsiteY1" fmla="*/ 888623 h 5143500"/>
              <a:gd name="connsiteX2" fmla="*/ 0 w 4600994"/>
              <a:gd name="connsiteY2" fmla="*/ 893135 h 5143500"/>
              <a:gd name="connsiteX3" fmla="*/ 3457190 w 4600994"/>
              <a:gd name="connsiteY3" fmla="*/ 0 h 5143500"/>
              <a:gd name="connsiteX4" fmla="*/ 4594874 w 4600994"/>
              <a:gd name="connsiteY4" fmla="*/ 16753 h 5143500"/>
              <a:gd name="connsiteX5" fmla="*/ 4600994 w 4600994"/>
              <a:gd name="connsiteY5" fmla="*/ 1143805 h 5143500"/>
              <a:gd name="connsiteX6" fmla="*/ 4600994 w 4600994"/>
              <a:gd name="connsiteY6" fmla="*/ 3999696 h 5143500"/>
              <a:gd name="connsiteX7" fmla="*/ 3457190 w 4600994"/>
              <a:gd name="connsiteY7" fmla="*/ 3999696 h 5143500"/>
              <a:gd name="connsiteX8" fmla="*/ 3457190 w 4600994"/>
              <a:gd name="connsiteY8" fmla="*/ 5143500 h 5143500"/>
              <a:gd name="connsiteX9" fmla="*/ 1169581 w 4600994"/>
              <a:gd name="connsiteY9" fmla="*/ 5143500 h 5143500"/>
              <a:gd name="connsiteX10" fmla="*/ 1169581 w 4600994"/>
              <a:gd name="connsiteY10" fmla="*/ 3999696 h 5143500"/>
              <a:gd name="connsiteX11" fmla="*/ 4510 w 4600994"/>
              <a:gd name="connsiteY11" fmla="*/ 2362282 h 5143500"/>
              <a:gd name="connsiteX12" fmla="*/ 2279878 w 4600994"/>
              <a:gd name="connsiteY12" fmla="*/ 2366549 h 5143500"/>
              <a:gd name="connsiteX0" fmla="*/ 2279878 w 4600994"/>
              <a:gd name="connsiteY0" fmla="*/ 2366549 h 5143500"/>
              <a:gd name="connsiteX1" fmla="*/ 2275367 w 4600994"/>
              <a:gd name="connsiteY1" fmla="*/ 888623 h 5143500"/>
              <a:gd name="connsiteX2" fmla="*/ 0 w 4600994"/>
              <a:gd name="connsiteY2" fmla="*/ 893135 h 5143500"/>
              <a:gd name="connsiteX3" fmla="*/ 1609 w 4600994"/>
              <a:gd name="connsiteY3" fmla="*/ 0 h 5143500"/>
              <a:gd name="connsiteX4" fmla="*/ 4594874 w 4600994"/>
              <a:gd name="connsiteY4" fmla="*/ 16753 h 5143500"/>
              <a:gd name="connsiteX5" fmla="*/ 4600994 w 4600994"/>
              <a:gd name="connsiteY5" fmla="*/ 1143805 h 5143500"/>
              <a:gd name="connsiteX6" fmla="*/ 4600994 w 4600994"/>
              <a:gd name="connsiteY6" fmla="*/ 3999696 h 5143500"/>
              <a:gd name="connsiteX7" fmla="*/ 3457190 w 4600994"/>
              <a:gd name="connsiteY7" fmla="*/ 3999696 h 5143500"/>
              <a:gd name="connsiteX8" fmla="*/ 3457190 w 4600994"/>
              <a:gd name="connsiteY8" fmla="*/ 5143500 h 5143500"/>
              <a:gd name="connsiteX9" fmla="*/ 1169581 w 4600994"/>
              <a:gd name="connsiteY9" fmla="*/ 5143500 h 5143500"/>
              <a:gd name="connsiteX10" fmla="*/ 1169581 w 4600994"/>
              <a:gd name="connsiteY10" fmla="*/ 3999696 h 5143500"/>
              <a:gd name="connsiteX11" fmla="*/ 4510 w 4600994"/>
              <a:gd name="connsiteY11" fmla="*/ 2362282 h 5143500"/>
              <a:gd name="connsiteX12" fmla="*/ 2279878 w 4600994"/>
              <a:gd name="connsiteY12" fmla="*/ 2366549 h 5143500"/>
              <a:gd name="connsiteX0" fmla="*/ 2279878 w 4600994"/>
              <a:gd name="connsiteY0" fmla="*/ 2366549 h 5179910"/>
              <a:gd name="connsiteX1" fmla="*/ 2275367 w 4600994"/>
              <a:gd name="connsiteY1" fmla="*/ 888623 h 5179910"/>
              <a:gd name="connsiteX2" fmla="*/ 0 w 4600994"/>
              <a:gd name="connsiteY2" fmla="*/ 893135 h 5179910"/>
              <a:gd name="connsiteX3" fmla="*/ 1609 w 4600994"/>
              <a:gd name="connsiteY3" fmla="*/ 0 h 5179910"/>
              <a:gd name="connsiteX4" fmla="*/ 4594874 w 4600994"/>
              <a:gd name="connsiteY4" fmla="*/ 16753 h 5179910"/>
              <a:gd name="connsiteX5" fmla="*/ 4600994 w 4600994"/>
              <a:gd name="connsiteY5" fmla="*/ 1143805 h 5179910"/>
              <a:gd name="connsiteX6" fmla="*/ 4600994 w 4600994"/>
              <a:gd name="connsiteY6" fmla="*/ 3999696 h 5179910"/>
              <a:gd name="connsiteX7" fmla="*/ 3457190 w 4600994"/>
              <a:gd name="connsiteY7" fmla="*/ 3999696 h 5179910"/>
              <a:gd name="connsiteX8" fmla="*/ 3457190 w 4600994"/>
              <a:gd name="connsiteY8" fmla="*/ 5143500 h 5179910"/>
              <a:gd name="connsiteX9" fmla="*/ 1169581 w 4600994"/>
              <a:gd name="connsiteY9" fmla="*/ 5143500 h 5179910"/>
              <a:gd name="connsiteX10" fmla="*/ 21265 w 4600994"/>
              <a:gd name="connsiteY10" fmla="*/ 5179910 h 5179910"/>
              <a:gd name="connsiteX11" fmla="*/ 4510 w 4600994"/>
              <a:gd name="connsiteY11" fmla="*/ 2362282 h 5179910"/>
              <a:gd name="connsiteX12" fmla="*/ 2279878 w 4600994"/>
              <a:gd name="connsiteY12" fmla="*/ 2366549 h 5179910"/>
              <a:gd name="connsiteX0" fmla="*/ 2279878 w 4605507"/>
              <a:gd name="connsiteY0" fmla="*/ 2366549 h 5179910"/>
              <a:gd name="connsiteX1" fmla="*/ 2275367 w 4605507"/>
              <a:gd name="connsiteY1" fmla="*/ 888623 h 5179910"/>
              <a:gd name="connsiteX2" fmla="*/ 0 w 4605507"/>
              <a:gd name="connsiteY2" fmla="*/ 893135 h 5179910"/>
              <a:gd name="connsiteX3" fmla="*/ 1609 w 4605507"/>
              <a:gd name="connsiteY3" fmla="*/ 0 h 5179910"/>
              <a:gd name="connsiteX4" fmla="*/ 4594874 w 4605507"/>
              <a:gd name="connsiteY4" fmla="*/ 16753 h 5179910"/>
              <a:gd name="connsiteX5" fmla="*/ 4600994 w 4605507"/>
              <a:gd name="connsiteY5" fmla="*/ 1143805 h 5179910"/>
              <a:gd name="connsiteX6" fmla="*/ 4600994 w 4605507"/>
              <a:gd name="connsiteY6" fmla="*/ 3999696 h 5179910"/>
              <a:gd name="connsiteX7" fmla="*/ 4605507 w 4605507"/>
              <a:gd name="connsiteY7" fmla="*/ 5169278 h 5179910"/>
              <a:gd name="connsiteX8" fmla="*/ 3457190 w 4605507"/>
              <a:gd name="connsiteY8" fmla="*/ 5143500 h 5179910"/>
              <a:gd name="connsiteX9" fmla="*/ 1169581 w 4605507"/>
              <a:gd name="connsiteY9" fmla="*/ 5143500 h 5179910"/>
              <a:gd name="connsiteX10" fmla="*/ 21265 w 4605507"/>
              <a:gd name="connsiteY10" fmla="*/ 5179910 h 5179910"/>
              <a:gd name="connsiteX11" fmla="*/ 4510 w 4605507"/>
              <a:gd name="connsiteY11" fmla="*/ 2362282 h 5179910"/>
              <a:gd name="connsiteX12" fmla="*/ 2279878 w 4605507"/>
              <a:gd name="connsiteY12" fmla="*/ 2366549 h 5179910"/>
              <a:gd name="connsiteX0" fmla="*/ 2279878 w 4605507"/>
              <a:gd name="connsiteY0" fmla="*/ 2366549 h 5186031"/>
              <a:gd name="connsiteX1" fmla="*/ 2275367 w 4605507"/>
              <a:gd name="connsiteY1" fmla="*/ 888623 h 5186031"/>
              <a:gd name="connsiteX2" fmla="*/ 0 w 4605507"/>
              <a:gd name="connsiteY2" fmla="*/ 893135 h 5186031"/>
              <a:gd name="connsiteX3" fmla="*/ 1609 w 4605507"/>
              <a:gd name="connsiteY3" fmla="*/ 0 h 5186031"/>
              <a:gd name="connsiteX4" fmla="*/ 4594874 w 4605507"/>
              <a:gd name="connsiteY4" fmla="*/ 16753 h 5186031"/>
              <a:gd name="connsiteX5" fmla="*/ 4600994 w 4605507"/>
              <a:gd name="connsiteY5" fmla="*/ 1143805 h 5186031"/>
              <a:gd name="connsiteX6" fmla="*/ 4600994 w 4605507"/>
              <a:gd name="connsiteY6" fmla="*/ 3999696 h 5186031"/>
              <a:gd name="connsiteX7" fmla="*/ 4605507 w 4605507"/>
              <a:gd name="connsiteY7" fmla="*/ 5169278 h 5186031"/>
              <a:gd name="connsiteX8" fmla="*/ 3457190 w 4605507"/>
              <a:gd name="connsiteY8" fmla="*/ 5186031 h 5186031"/>
              <a:gd name="connsiteX9" fmla="*/ 1169581 w 4605507"/>
              <a:gd name="connsiteY9" fmla="*/ 5143500 h 5186031"/>
              <a:gd name="connsiteX10" fmla="*/ 21265 w 4605507"/>
              <a:gd name="connsiteY10" fmla="*/ 5179910 h 5186031"/>
              <a:gd name="connsiteX11" fmla="*/ 4510 w 4605507"/>
              <a:gd name="connsiteY11" fmla="*/ 2362282 h 5186031"/>
              <a:gd name="connsiteX12" fmla="*/ 2279878 w 4605507"/>
              <a:gd name="connsiteY12" fmla="*/ 2366549 h 5186031"/>
              <a:gd name="connsiteX0" fmla="*/ 2279878 w 4605507"/>
              <a:gd name="connsiteY0" fmla="*/ 2366549 h 5186031"/>
              <a:gd name="connsiteX1" fmla="*/ 2275367 w 4605507"/>
              <a:gd name="connsiteY1" fmla="*/ 888623 h 5186031"/>
              <a:gd name="connsiteX2" fmla="*/ 0 w 4605507"/>
              <a:gd name="connsiteY2" fmla="*/ 893135 h 5186031"/>
              <a:gd name="connsiteX3" fmla="*/ 1609 w 4605507"/>
              <a:gd name="connsiteY3" fmla="*/ 0 h 5186031"/>
              <a:gd name="connsiteX4" fmla="*/ 4594874 w 4605507"/>
              <a:gd name="connsiteY4" fmla="*/ 16753 h 5186031"/>
              <a:gd name="connsiteX5" fmla="*/ 4600994 w 4605507"/>
              <a:gd name="connsiteY5" fmla="*/ 1143805 h 5186031"/>
              <a:gd name="connsiteX6" fmla="*/ 4600994 w 4605507"/>
              <a:gd name="connsiteY6" fmla="*/ 3999696 h 5186031"/>
              <a:gd name="connsiteX7" fmla="*/ 4605507 w 4605507"/>
              <a:gd name="connsiteY7" fmla="*/ 5169278 h 5186031"/>
              <a:gd name="connsiteX8" fmla="*/ 3457190 w 4605507"/>
              <a:gd name="connsiteY8" fmla="*/ 5186031 h 5186031"/>
              <a:gd name="connsiteX9" fmla="*/ 1169581 w 4605507"/>
              <a:gd name="connsiteY9" fmla="*/ 5164766 h 5186031"/>
              <a:gd name="connsiteX10" fmla="*/ 21265 w 4605507"/>
              <a:gd name="connsiteY10" fmla="*/ 5179910 h 5186031"/>
              <a:gd name="connsiteX11" fmla="*/ 4510 w 4605507"/>
              <a:gd name="connsiteY11" fmla="*/ 2362282 h 5186031"/>
              <a:gd name="connsiteX12" fmla="*/ 2279878 w 4605507"/>
              <a:gd name="connsiteY12" fmla="*/ 2366549 h 5186031"/>
              <a:gd name="connsiteX0" fmla="*/ 2279878 w 4605507"/>
              <a:gd name="connsiteY0" fmla="*/ 2371061 h 5190543"/>
              <a:gd name="connsiteX1" fmla="*/ 2275367 w 4605507"/>
              <a:gd name="connsiteY1" fmla="*/ 893135 h 5190543"/>
              <a:gd name="connsiteX2" fmla="*/ 0 w 4605507"/>
              <a:gd name="connsiteY2" fmla="*/ 897647 h 5190543"/>
              <a:gd name="connsiteX3" fmla="*/ 1609 w 4605507"/>
              <a:gd name="connsiteY3" fmla="*/ 4512 h 5190543"/>
              <a:gd name="connsiteX4" fmla="*/ 4594874 w 4605507"/>
              <a:gd name="connsiteY4" fmla="*/ 0 h 5190543"/>
              <a:gd name="connsiteX5" fmla="*/ 4600994 w 4605507"/>
              <a:gd name="connsiteY5" fmla="*/ 1148317 h 5190543"/>
              <a:gd name="connsiteX6" fmla="*/ 4600994 w 4605507"/>
              <a:gd name="connsiteY6" fmla="*/ 4004208 h 5190543"/>
              <a:gd name="connsiteX7" fmla="*/ 4605507 w 4605507"/>
              <a:gd name="connsiteY7" fmla="*/ 5173790 h 5190543"/>
              <a:gd name="connsiteX8" fmla="*/ 3457190 w 4605507"/>
              <a:gd name="connsiteY8" fmla="*/ 5190543 h 5190543"/>
              <a:gd name="connsiteX9" fmla="*/ 1169581 w 4605507"/>
              <a:gd name="connsiteY9" fmla="*/ 5169278 h 5190543"/>
              <a:gd name="connsiteX10" fmla="*/ 21265 w 4605507"/>
              <a:gd name="connsiteY10" fmla="*/ 5184422 h 5190543"/>
              <a:gd name="connsiteX11" fmla="*/ 4510 w 4605507"/>
              <a:gd name="connsiteY11" fmla="*/ 2366794 h 5190543"/>
              <a:gd name="connsiteX12" fmla="*/ 2279878 w 4605507"/>
              <a:gd name="connsiteY12" fmla="*/ 2371061 h 5190543"/>
              <a:gd name="connsiteX0" fmla="*/ 2258613 w 4605507"/>
              <a:gd name="connsiteY0" fmla="*/ 2371061 h 5190543"/>
              <a:gd name="connsiteX1" fmla="*/ 2275367 w 4605507"/>
              <a:gd name="connsiteY1" fmla="*/ 893135 h 5190543"/>
              <a:gd name="connsiteX2" fmla="*/ 0 w 4605507"/>
              <a:gd name="connsiteY2" fmla="*/ 897647 h 5190543"/>
              <a:gd name="connsiteX3" fmla="*/ 1609 w 4605507"/>
              <a:gd name="connsiteY3" fmla="*/ 4512 h 5190543"/>
              <a:gd name="connsiteX4" fmla="*/ 4594874 w 4605507"/>
              <a:gd name="connsiteY4" fmla="*/ 0 h 5190543"/>
              <a:gd name="connsiteX5" fmla="*/ 4600994 w 4605507"/>
              <a:gd name="connsiteY5" fmla="*/ 1148317 h 5190543"/>
              <a:gd name="connsiteX6" fmla="*/ 4600994 w 4605507"/>
              <a:gd name="connsiteY6" fmla="*/ 4004208 h 5190543"/>
              <a:gd name="connsiteX7" fmla="*/ 4605507 w 4605507"/>
              <a:gd name="connsiteY7" fmla="*/ 5173790 h 5190543"/>
              <a:gd name="connsiteX8" fmla="*/ 3457190 w 4605507"/>
              <a:gd name="connsiteY8" fmla="*/ 5190543 h 5190543"/>
              <a:gd name="connsiteX9" fmla="*/ 1169581 w 4605507"/>
              <a:gd name="connsiteY9" fmla="*/ 5169278 h 5190543"/>
              <a:gd name="connsiteX10" fmla="*/ 21265 w 4605507"/>
              <a:gd name="connsiteY10" fmla="*/ 5184422 h 5190543"/>
              <a:gd name="connsiteX11" fmla="*/ 4510 w 4605507"/>
              <a:gd name="connsiteY11" fmla="*/ 2366794 h 5190543"/>
              <a:gd name="connsiteX12" fmla="*/ 2258613 w 4605507"/>
              <a:gd name="connsiteY12" fmla="*/ 2371061 h 5190543"/>
              <a:gd name="connsiteX0" fmla="*/ 2258613 w 4605507"/>
              <a:gd name="connsiteY0" fmla="*/ 2371061 h 5190543"/>
              <a:gd name="connsiteX1" fmla="*/ 2275367 w 4605507"/>
              <a:gd name="connsiteY1" fmla="*/ 893135 h 5190543"/>
              <a:gd name="connsiteX2" fmla="*/ 0 w 4605507"/>
              <a:gd name="connsiteY2" fmla="*/ 897647 h 5190543"/>
              <a:gd name="connsiteX3" fmla="*/ 1609 w 4605507"/>
              <a:gd name="connsiteY3" fmla="*/ 4512 h 5190543"/>
              <a:gd name="connsiteX4" fmla="*/ 4594874 w 4605507"/>
              <a:gd name="connsiteY4" fmla="*/ 0 h 5190543"/>
              <a:gd name="connsiteX5" fmla="*/ 4600994 w 4605507"/>
              <a:gd name="connsiteY5" fmla="*/ 1148317 h 5190543"/>
              <a:gd name="connsiteX6" fmla="*/ 4600994 w 4605507"/>
              <a:gd name="connsiteY6" fmla="*/ 4004208 h 5190543"/>
              <a:gd name="connsiteX7" fmla="*/ 4605507 w 4605507"/>
              <a:gd name="connsiteY7" fmla="*/ 5173790 h 5190543"/>
              <a:gd name="connsiteX8" fmla="*/ 3457190 w 4605507"/>
              <a:gd name="connsiteY8" fmla="*/ 5190543 h 5190543"/>
              <a:gd name="connsiteX9" fmla="*/ 1169581 w 4605507"/>
              <a:gd name="connsiteY9" fmla="*/ 5169278 h 5190543"/>
              <a:gd name="connsiteX10" fmla="*/ 21265 w 4605507"/>
              <a:gd name="connsiteY10" fmla="*/ 5184422 h 5190543"/>
              <a:gd name="connsiteX11" fmla="*/ 4510 w 4605507"/>
              <a:gd name="connsiteY11" fmla="*/ 2366794 h 5190543"/>
              <a:gd name="connsiteX12" fmla="*/ 2258613 w 4605507"/>
              <a:gd name="connsiteY12" fmla="*/ 2371061 h 5190543"/>
              <a:gd name="connsiteX0" fmla="*/ 2258613 w 4605507"/>
              <a:gd name="connsiteY0" fmla="*/ 2377181 h 5196663"/>
              <a:gd name="connsiteX1" fmla="*/ 2275367 w 4605507"/>
              <a:gd name="connsiteY1" fmla="*/ 899255 h 5196663"/>
              <a:gd name="connsiteX2" fmla="*/ 0 w 4605507"/>
              <a:gd name="connsiteY2" fmla="*/ 903767 h 5196663"/>
              <a:gd name="connsiteX3" fmla="*/ 12242 w 4605507"/>
              <a:gd name="connsiteY3" fmla="*/ 0 h 5196663"/>
              <a:gd name="connsiteX4" fmla="*/ 4594874 w 4605507"/>
              <a:gd name="connsiteY4" fmla="*/ 6120 h 5196663"/>
              <a:gd name="connsiteX5" fmla="*/ 4600994 w 4605507"/>
              <a:gd name="connsiteY5" fmla="*/ 1154437 h 5196663"/>
              <a:gd name="connsiteX6" fmla="*/ 4600994 w 4605507"/>
              <a:gd name="connsiteY6" fmla="*/ 4010328 h 5196663"/>
              <a:gd name="connsiteX7" fmla="*/ 4605507 w 4605507"/>
              <a:gd name="connsiteY7" fmla="*/ 5179910 h 5196663"/>
              <a:gd name="connsiteX8" fmla="*/ 3457190 w 4605507"/>
              <a:gd name="connsiteY8" fmla="*/ 5196663 h 5196663"/>
              <a:gd name="connsiteX9" fmla="*/ 1169581 w 4605507"/>
              <a:gd name="connsiteY9" fmla="*/ 5175398 h 5196663"/>
              <a:gd name="connsiteX10" fmla="*/ 21265 w 4605507"/>
              <a:gd name="connsiteY10" fmla="*/ 5190542 h 5196663"/>
              <a:gd name="connsiteX11" fmla="*/ 4510 w 4605507"/>
              <a:gd name="connsiteY11" fmla="*/ 2372914 h 5196663"/>
              <a:gd name="connsiteX12" fmla="*/ 2258613 w 4605507"/>
              <a:gd name="connsiteY12" fmla="*/ 2377181 h 5196663"/>
              <a:gd name="connsiteX0" fmla="*/ 2254103 w 4600997"/>
              <a:gd name="connsiteY0" fmla="*/ 2377181 h 5196663"/>
              <a:gd name="connsiteX1" fmla="*/ 2270857 w 4600997"/>
              <a:gd name="connsiteY1" fmla="*/ 899255 h 5196663"/>
              <a:gd name="connsiteX2" fmla="*/ 16755 w 4600997"/>
              <a:gd name="connsiteY2" fmla="*/ 903767 h 5196663"/>
              <a:gd name="connsiteX3" fmla="*/ 7732 w 4600997"/>
              <a:gd name="connsiteY3" fmla="*/ 0 h 5196663"/>
              <a:gd name="connsiteX4" fmla="*/ 4590364 w 4600997"/>
              <a:gd name="connsiteY4" fmla="*/ 6120 h 5196663"/>
              <a:gd name="connsiteX5" fmla="*/ 4596484 w 4600997"/>
              <a:gd name="connsiteY5" fmla="*/ 1154437 h 5196663"/>
              <a:gd name="connsiteX6" fmla="*/ 4596484 w 4600997"/>
              <a:gd name="connsiteY6" fmla="*/ 4010328 h 5196663"/>
              <a:gd name="connsiteX7" fmla="*/ 4600997 w 4600997"/>
              <a:gd name="connsiteY7" fmla="*/ 5179910 h 5196663"/>
              <a:gd name="connsiteX8" fmla="*/ 3452680 w 4600997"/>
              <a:gd name="connsiteY8" fmla="*/ 5196663 h 5196663"/>
              <a:gd name="connsiteX9" fmla="*/ 1165071 w 4600997"/>
              <a:gd name="connsiteY9" fmla="*/ 5175398 h 5196663"/>
              <a:gd name="connsiteX10" fmla="*/ 16755 w 4600997"/>
              <a:gd name="connsiteY10" fmla="*/ 5190542 h 5196663"/>
              <a:gd name="connsiteX11" fmla="*/ 0 w 4600997"/>
              <a:gd name="connsiteY11" fmla="*/ 2372914 h 5196663"/>
              <a:gd name="connsiteX12" fmla="*/ 2254103 w 4600997"/>
              <a:gd name="connsiteY12" fmla="*/ 2377181 h 5196663"/>
              <a:gd name="connsiteX0" fmla="*/ 2254103 w 4600997"/>
              <a:gd name="connsiteY0" fmla="*/ 2377181 h 5196663"/>
              <a:gd name="connsiteX1" fmla="*/ 2260225 w 4600997"/>
              <a:gd name="connsiteY1" fmla="*/ 899255 h 5196663"/>
              <a:gd name="connsiteX2" fmla="*/ 16755 w 4600997"/>
              <a:gd name="connsiteY2" fmla="*/ 903767 h 5196663"/>
              <a:gd name="connsiteX3" fmla="*/ 7732 w 4600997"/>
              <a:gd name="connsiteY3" fmla="*/ 0 h 5196663"/>
              <a:gd name="connsiteX4" fmla="*/ 4590364 w 4600997"/>
              <a:gd name="connsiteY4" fmla="*/ 6120 h 5196663"/>
              <a:gd name="connsiteX5" fmla="*/ 4596484 w 4600997"/>
              <a:gd name="connsiteY5" fmla="*/ 1154437 h 5196663"/>
              <a:gd name="connsiteX6" fmla="*/ 4596484 w 4600997"/>
              <a:gd name="connsiteY6" fmla="*/ 4010328 h 5196663"/>
              <a:gd name="connsiteX7" fmla="*/ 4600997 w 4600997"/>
              <a:gd name="connsiteY7" fmla="*/ 5179910 h 5196663"/>
              <a:gd name="connsiteX8" fmla="*/ 3452680 w 4600997"/>
              <a:gd name="connsiteY8" fmla="*/ 5196663 h 5196663"/>
              <a:gd name="connsiteX9" fmla="*/ 1165071 w 4600997"/>
              <a:gd name="connsiteY9" fmla="*/ 5175398 h 5196663"/>
              <a:gd name="connsiteX10" fmla="*/ 16755 w 4600997"/>
              <a:gd name="connsiteY10" fmla="*/ 5190542 h 5196663"/>
              <a:gd name="connsiteX11" fmla="*/ 0 w 4600997"/>
              <a:gd name="connsiteY11" fmla="*/ 2372914 h 5196663"/>
              <a:gd name="connsiteX12" fmla="*/ 2254103 w 4600997"/>
              <a:gd name="connsiteY12" fmla="*/ 2377181 h 519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997" h="5196663">
                <a:moveTo>
                  <a:pt x="2254103" y="2377181"/>
                </a:moveTo>
                <a:cubicBezTo>
                  <a:pt x="2252599" y="1891627"/>
                  <a:pt x="2261729" y="1384809"/>
                  <a:pt x="2260225" y="899255"/>
                </a:cubicBezTo>
                <a:lnTo>
                  <a:pt x="16755" y="903767"/>
                </a:lnTo>
                <a:cubicBezTo>
                  <a:pt x="17291" y="606055"/>
                  <a:pt x="7196" y="297712"/>
                  <a:pt x="7732" y="0"/>
                </a:cubicBezTo>
                <a:lnTo>
                  <a:pt x="4590364" y="6120"/>
                </a:lnTo>
                <a:lnTo>
                  <a:pt x="4596484" y="1154437"/>
                </a:lnTo>
                <a:lnTo>
                  <a:pt x="4596484" y="4010328"/>
                </a:lnTo>
                <a:cubicBezTo>
                  <a:pt x="4597988" y="4400189"/>
                  <a:pt x="4599493" y="4790049"/>
                  <a:pt x="4600997" y="5179910"/>
                </a:cubicBezTo>
                <a:lnTo>
                  <a:pt x="3452680" y="5196663"/>
                </a:lnTo>
                <a:lnTo>
                  <a:pt x="1165071" y="5175398"/>
                </a:lnTo>
                <a:lnTo>
                  <a:pt x="16755" y="5190542"/>
                </a:lnTo>
                <a:lnTo>
                  <a:pt x="0" y="2372914"/>
                </a:lnTo>
                <a:lnTo>
                  <a:pt x="2254103" y="2377181"/>
                </a:lnTo>
                <a:close/>
              </a:path>
            </a:pathLst>
          </a:custGeom>
          <a:noFill/>
          <a:ln>
            <a:noFill/>
          </a:ln>
        </p:spPr>
        <p:txBody>
          <a:bodyPr/>
          <a:lstStyle>
            <a:lvl1pPr>
              <a:defRPr baseline="0">
                <a:solidFill>
                  <a:schemeClr val="bg1"/>
                </a:solidFill>
              </a:defRPr>
            </a:lvl1pPr>
          </a:lstStyle>
          <a:p>
            <a:r>
              <a:rPr lang="en-US" dirty="0" smtClean="0"/>
              <a:t>Picture</a:t>
            </a:r>
            <a:endParaRPr lang="en-US" dirty="0"/>
          </a:p>
        </p:txBody>
      </p:sp>
      <p:sp>
        <p:nvSpPr>
          <p:cNvPr id="10" name="Picture Placeholder 4"/>
          <p:cNvSpPr>
            <a:spLocks noGrp="1"/>
          </p:cNvSpPr>
          <p:nvPr>
            <p:ph type="pic" sz="quarter" idx="11" hasCustomPrompt="1"/>
          </p:nvPr>
        </p:nvSpPr>
        <p:spPr>
          <a:xfrm>
            <a:off x="4572207" y="-15145"/>
            <a:ext cx="4595190" cy="5158645"/>
          </a:xfrm>
          <a:custGeom>
            <a:avLst/>
            <a:gdLst>
              <a:gd name="connsiteX0" fmla="*/ 0 w 4575218"/>
              <a:gd name="connsiteY0" fmla="*/ 1143805 h 5143500"/>
              <a:gd name="connsiteX1" fmla="*/ 1143805 w 4575218"/>
              <a:gd name="connsiteY1" fmla="*/ 1143805 h 5143500"/>
              <a:gd name="connsiteX2" fmla="*/ 1143805 w 4575218"/>
              <a:gd name="connsiteY2" fmla="*/ 0 h 5143500"/>
              <a:gd name="connsiteX3" fmla="*/ 3431414 w 4575218"/>
              <a:gd name="connsiteY3" fmla="*/ 0 h 5143500"/>
              <a:gd name="connsiteX4" fmla="*/ 3431414 w 4575218"/>
              <a:gd name="connsiteY4" fmla="*/ 1143805 h 5143500"/>
              <a:gd name="connsiteX5" fmla="*/ 4575218 w 4575218"/>
              <a:gd name="connsiteY5" fmla="*/ 1143805 h 5143500"/>
              <a:gd name="connsiteX6" fmla="*/ 4575218 w 4575218"/>
              <a:gd name="connsiteY6" fmla="*/ 3999696 h 5143500"/>
              <a:gd name="connsiteX7" fmla="*/ 3431414 w 4575218"/>
              <a:gd name="connsiteY7" fmla="*/ 3999696 h 5143500"/>
              <a:gd name="connsiteX8" fmla="*/ 3431414 w 4575218"/>
              <a:gd name="connsiteY8" fmla="*/ 5143500 h 5143500"/>
              <a:gd name="connsiteX9" fmla="*/ 1143805 w 4575218"/>
              <a:gd name="connsiteY9" fmla="*/ 5143500 h 5143500"/>
              <a:gd name="connsiteX10" fmla="*/ 1143805 w 4575218"/>
              <a:gd name="connsiteY10" fmla="*/ 3999696 h 5143500"/>
              <a:gd name="connsiteX11" fmla="*/ 0 w 4575218"/>
              <a:gd name="connsiteY11" fmla="*/ 3999696 h 5143500"/>
              <a:gd name="connsiteX12" fmla="*/ 0 w 4575218"/>
              <a:gd name="connsiteY12" fmla="*/ 1143805 h 5143500"/>
              <a:gd name="connsiteX0" fmla="*/ 0 w 4575218"/>
              <a:gd name="connsiteY0" fmla="*/ 1143805 h 5143500"/>
              <a:gd name="connsiteX1" fmla="*/ 1143805 w 4575218"/>
              <a:gd name="connsiteY1" fmla="*/ 1143805 h 5143500"/>
              <a:gd name="connsiteX2" fmla="*/ 1143805 w 4575218"/>
              <a:gd name="connsiteY2" fmla="*/ 0 h 5143500"/>
              <a:gd name="connsiteX3" fmla="*/ 3431414 w 4575218"/>
              <a:gd name="connsiteY3" fmla="*/ 0 h 5143500"/>
              <a:gd name="connsiteX4" fmla="*/ 3431414 w 4575218"/>
              <a:gd name="connsiteY4" fmla="*/ 1143805 h 5143500"/>
              <a:gd name="connsiteX5" fmla="*/ 4575218 w 4575218"/>
              <a:gd name="connsiteY5" fmla="*/ 1143805 h 5143500"/>
              <a:gd name="connsiteX6" fmla="*/ 4575218 w 4575218"/>
              <a:gd name="connsiteY6" fmla="*/ 3999696 h 5143500"/>
              <a:gd name="connsiteX7" fmla="*/ 2357526 w 4575218"/>
              <a:gd name="connsiteY7" fmla="*/ 4765240 h 5143500"/>
              <a:gd name="connsiteX8" fmla="*/ 3431414 w 4575218"/>
              <a:gd name="connsiteY8" fmla="*/ 5143500 h 5143500"/>
              <a:gd name="connsiteX9" fmla="*/ 1143805 w 4575218"/>
              <a:gd name="connsiteY9" fmla="*/ 5143500 h 5143500"/>
              <a:gd name="connsiteX10" fmla="*/ 1143805 w 4575218"/>
              <a:gd name="connsiteY10" fmla="*/ 3999696 h 5143500"/>
              <a:gd name="connsiteX11" fmla="*/ 0 w 4575218"/>
              <a:gd name="connsiteY11" fmla="*/ 3999696 h 5143500"/>
              <a:gd name="connsiteX12" fmla="*/ 0 w 4575218"/>
              <a:gd name="connsiteY12" fmla="*/ 1143805 h 5143500"/>
              <a:gd name="connsiteX0" fmla="*/ 0 w 4575218"/>
              <a:gd name="connsiteY0" fmla="*/ 1143805 h 5143500"/>
              <a:gd name="connsiteX1" fmla="*/ 1143805 w 4575218"/>
              <a:gd name="connsiteY1" fmla="*/ 1143805 h 5143500"/>
              <a:gd name="connsiteX2" fmla="*/ 1143805 w 4575218"/>
              <a:gd name="connsiteY2" fmla="*/ 0 h 5143500"/>
              <a:gd name="connsiteX3" fmla="*/ 3431414 w 4575218"/>
              <a:gd name="connsiteY3" fmla="*/ 0 h 5143500"/>
              <a:gd name="connsiteX4" fmla="*/ 3431414 w 4575218"/>
              <a:gd name="connsiteY4" fmla="*/ 1143805 h 5143500"/>
              <a:gd name="connsiteX5" fmla="*/ 4575218 w 4575218"/>
              <a:gd name="connsiteY5" fmla="*/ 1143805 h 5143500"/>
              <a:gd name="connsiteX6" fmla="*/ 2353014 w 4575218"/>
              <a:gd name="connsiteY6" fmla="*/ 3276682 h 5143500"/>
              <a:gd name="connsiteX7" fmla="*/ 2357526 w 4575218"/>
              <a:gd name="connsiteY7" fmla="*/ 4765240 h 5143500"/>
              <a:gd name="connsiteX8" fmla="*/ 3431414 w 4575218"/>
              <a:gd name="connsiteY8" fmla="*/ 5143500 h 5143500"/>
              <a:gd name="connsiteX9" fmla="*/ 1143805 w 4575218"/>
              <a:gd name="connsiteY9" fmla="*/ 5143500 h 5143500"/>
              <a:gd name="connsiteX10" fmla="*/ 1143805 w 4575218"/>
              <a:gd name="connsiteY10" fmla="*/ 3999696 h 5143500"/>
              <a:gd name="connsiteX11" fmla="*/ 0 w 4575218"/>
              <a:gd name="connsiteY11" fmla="*/ 3999696 h 5143500"/>
              <a:gd name="connsiteX12" fmla="*/ 0 w 4575218"/>
              <a:gd name="connsiteY12" fmla="*/ 1143805 h 5143500"/>
              <a:gd name="connsiteX0" fmla="*/ 0 w 4585850"/>
              <a:gd name="connsiteY0" fmla="*/ 1143805 h 5143500"/>
              <a:gd name="connsiteX1" fmla="*/ 1143805 w 4585850"/>
              <a:gd name="connsiteY1" fmla="*/ 1143805 h 5143500"/>
              <a:gd name="connsiteX2" fmla="*/ 1143805 w 4585850"/>
              <a:gd name="connsiteY2" fmla="*/ 0 h 5143500"/>
              <a:gd name="connsiteX3" fmla="*/ 3431414 w 4585850"/>
              <a:gd name="connsiteY3" fmla="*/ 0 h 5143500"/>
              <a:gd name="connsiteX4" fmla="*/ 3431414 w 4585850"/>
              <a:gd name="connsiteY4" fmla="*/ 1143805 h 5143500"/>
              <a:gd name="connsiteX5" fmla="*/ 4585850 w 4585850"/>
              <a:gd name="connsiteY5" fmla="*/ 3259684 h 5143500"/>
              <a:gd name="connsiteX6" fmla="*/ 2353014 w 4585850"/>
              <a:gd name="connsiteY6" fmla="*/ 3276682 h 5143500"/>
              <a:gd name="connsiteX7" fmla="*/ 2357526 w 4585850"/>
              <a:gd name="connsiteY7" fmla="*/ 4765240 h 5143500"/>
              <a:gd name="connsiteX8" fmla="*/ 3431414 w 4585850"/>
              <a:gd name="connsiteY8" fmla="*/ 5143500 h 5143500"/>
              <a:gd name="connsiteX9" fmla="*/ 1143805 w 4585850"/>
              <a:gd name="connsiteY9" fmla="*/ 5143500 h 5143500"/>
              <a:gd name="connsiteX10" fmla="*/ 1143805 w 4585850"/>
              <a:gd name="connsiteY10" fmla="*/ 3999696 h 5143500"/>
              <a:gd name="connsiteX11" fmla="*/ 0 w 4585850"/>
              <a:gd name="connsiteY11" fmla="*/ 3999696 h 5143500"/>
              <a:gd name="connsiteX12" fmla="*/ 0 w 4585850"/>
              <a:gd name="connsiteY12" fmla="*/ 1143805 h 5143500"/>
              <a:gd name="connsiteX0" fmla="*/ 0 w 4622260"/>
              <a:gd name="connsiteY0" fmla="*/ 1143805 h 5143500"/>
              <a:gd name="connsiteX1" fmla="*/ 1143805 w 4622260"/>
              <a:gd name="connsiteY1" fmla="*/ 1143805 h 5143500"/>
              <a:gd name="connsiteX2" fmla="*/ 1143805 w 4622260"/>
              <a:gd name="connsiteY2" fmla="*/ 0 h 5143500"/>
              <a:gd name="connsiteX3" fmla="*/ 3431414 w 4622260"/>
              <a:gd name="connsiteY3" fmla="*/ 0 h 5143500"/>
              <a:gd name="connsiteX4" fmla="*/ 3431414 w 4622260"/>
              <a:gd name="connsiteY4" fmla="*/ 1143805 h 5143500"/>
              <a:gd name="connsiteX5" fmla="*/ 4585850 w 4622260"/>
              <a:gd name="connsiteY5" fmla="*/ 3259684 h 5143500"/>
              <a:gd name="connsiteX6" fmla="*/ 2353014 w 4622260"/>
              <a:gd name="connsiteY6" fmla="*/ 3276682 h 5143500"/>
              <a:gd name="connsiteX7" fmla="*/ 2357526 w 4622260"/>
              <a:gd name="connsiteY7" fmla="*/ 4765240 h 5143500"/>
              <a:gd name="connsiteX8" fmla="*/ 4622260 w 4622260"/>
              <a:gd name="connsiteY8" fmla="*/ 4771360 h 5143500"/>
              <a:gd name="connsiteX9" fmla="*/ 1143805 w 4622260"/>
              <a:gd name="connsiteY9" fmla="*/ 5143500 h 5143500"/>
              <a:gd name="connsiteX10" fmla="*/ 1143805 w 4622260"/>
              <a:gd name="connsiteY10" fmla="*/ 3999696 h 5143500"/>
              <a:gd name="connsiteX11" fmla="*/ 0 w 4622260"/>
              <a:gd name="connsiteY11" fmla="*/ 3999696 h 5143500"/>
              <a:gd name="connsiteX12" fmla="*/ 0 w 4622260"/>
              <a:gd name="connsiteY12" fmla="*/ 1143805 h 5143500"/>
              <a:gd name="connsiteX0" fmla="*/ 0 w 4622260"/>
              <a:gd name="connsiteY0" fmla="*/ 1143805 h 5158645"/>
              <a:gd name="connsiteX1" fmla="*/ 1143805 w 4622260"/>
              <a:gd name="connsiteY1" fmla="*/ 1143805 h 5158645"/>
              <a:gd name="connsiteX2" fmla="*/ 1143805 w 4622260"/>
              <a:gd name="connsiteY2" fmla="*/ 0 h 5158645"/>
              <a:gd name="connsiteX3" fmla="*/ 3431414 w 4622260"/>
              <a:gd name="connsiteY3" fmla="*/ 0 h 5158645"/>
              <a:gd name="connsiteX4" fmla="*/ 3431414 w 4622260"/>
              <a:gd name="connsiteY4" fmla="*/ 1143805 h 5158645"/>
              <a:gd name="connsiteX5" fmla="*/ 4585850 w 4622260"/>
              <a:gd name="connsiteY5" fmla="*/ 3259684 h 5158645"/>
              <a:gd name="connsiteX6" fmla="*/ 2353014 w 4622260"/>
              <a:gd name="connsiteY6" fmla="*/ 3276682 h 5158645"/>
              <a:gd name="connsiteX7" fmla="*/ 2357526 w 4622260"/>
              <a:gd name="connsiteY7" fmla="*/ 4765240 h 5158645"/>
              <a:gd name="connsiteX8" fmla="*/ 4622260 w 4622260"/>
              <a:gd name="connsiteY8" fmla="*/ 4771360 h 5158645"/>
              <a:gd name="connsiteX9" fmla="*/ 1143805 w 4622260"/>
              <a:gd name="connsiteY9" fmla="*/ 5143500 h 5158645"/>
              <a:gd name="connsiteX10" fmla="*/ 399526 w 4622260"/>
              <a:gd name="connsiteY10" fmla="*/ 5158645 h 5158645"/>
              <a:gd name="connsiteX11" fmla="*/ 0 w 4622260"/>
              <a:gd name="connsiteY11" fmla="*/ 3999696 h 5158645"/>
              <a:gd name="connsiteX12" fmla="*/ 0 w 4622260"/>
              <a:gd name="connsiteY12" fmla="*/ 1143805 h 5158645"/>
              <a:gd name="connsiteX0" fmla="*/ 0 w 4622260"/>
              <a:gd name="connsiteY0" fmla="*/ 1143805 h 5158645"/>
              <a:gd name="connsiteX1" fmla="*/ 1143805 w 4622260"/>
              <a:gd name="connsiteY1" fmla="*/ 1143805 h 5158645"/>
              <a:gd name="connsiteX2" fmla="*/ 1143805 w 4622260"/>
              <a:gd name="connsiteY2" fmla="*/ 0 h 5158645"/>
              <a:gd name="connsiteX3" fmla="*/ 3431414 w 4622260"/>
              <a:gd name="connsiteY3" fmla="*/ 0 h 5158645"/>
              <a:gd name="connsiteX4" fmla="*/ 3431414 w 4622260"/>
              <a:gd name="connsiteY4" fmla="*/ 1143805 h 5158645"/>
              <a:gd name="connsiteX5" fmla="*/ 4585850 w 4622260"/>
              <a:gd name="connsiteY5" fmla="*/ 3259684 h 5158645"/>
              <a:gd name="connsiteX6" fmla="*/ 2353014 w 4622260"/>
              <a:gd name="connsiteY6" fmla="*/ 3276682 h 5158645"/>
              <a:gd name="connsiteX7" fmla="*/ 2357526 w 4622260"/>
              <a:gd name="connsiteY7" fmla="*/ 4765240 h 5158645"/>
              <a:gd name="connsiteX8" fmla="*/ 4622260 w 4622260"/>
              <a:gd name="connsiteY8" fmla="*/ 4771360 h 5158645"/>
              <a:gd name="connsiteX9" fmla="*/ 4610019 w 4622260"/>
              <a:gd name="connsiteY9" fmla="*/ 5154133 h 5158645"/>
              <a:gd name="connsiteX10" fmla="*/ 399526 w 4622260"/>
              <a:gd name="connsiteY10" fmla="*/ 5158645 h 5158645"/>
              <a:gd name="connsiteX11" fmla="*/ 0 w 4622260"/>
              <a:gd name="connsiteY11" fmla="*/ 3999696 h 5158645"/>
              <a:gd name="connsiteX12" fmla="*/ 0 w 4622260"/>
              <a:gd name="connsiteY12" fmla="*/ 1143805 h 5158645"/>
              <a:gd name="connsiteX0" fmla="*/ 0 w 4610019"/>
              <a:gd name="connsiteY0" fmla="*/ 1143805 h 5158645"/>
              <a:gd name="connsiteX1" fmla="*/ 1143805 w 4610019"/>
              <a:gd name="connsiteY1" fmla="*/ 1143805 h 5158645"/>
              <a:gd name="connsiteX2" fmla="*/ 1143805 w 4610019"/>
              <a:gd name="connsiteY2" fmla="*/ 0 h 5158645"/>
              <a:gd name="connsiteX3" fmla="*/ 3431414 w 4610019"/>
              <a:gd name="connsiteY3" fmla="*/ 0 h 5158645"/>
              <a:gd name="connsiteX4" fmla="*/ 3431414 w 4610019"/>
              <a:gd name="connsiteY4" fmla="*/ 1143805 h 5158645"/>
              <a:gd name="connsiteX5" fmla="*/ 4585850 w 4610019"/>
              <a:gd name="connsiteY5" fmla="*/ 3259684 h 5158645"/>
              <a:gd name="connsiteX6" fmla="*/ 2353014 w 4610019"/>
              <a:gd name="connsiteY6" fmla="*/ 3276682 h 5158645"/>
              <a:gd name="connsiteX7" fmla="*/ 2357526 w 4610019"/>
              <a:gd name="connsiteY7" fmla="*/ 4765240 h 5158645"/>
              <a:gd name="connsiteX8" fmla="*/ 4590363 w 4610019"/>
              <a:gd name="connsiteY8" fmla="*/ 4771360 h 5158645"/>
              <a:gd name="connsiteX9" fmla="*/ 4610019 w 4610019"/>
              <a:gd name="connsiteY9" fmla="*/ 5154133 h 5158645"/>
              <a:gd name="connsiteX10" fmla="*/ 399526 w 4610019"/>
              <a:gd name="connsiteY10" fmla="*/ 5158645 h 5158645"/>
              <a:gd name="connsiteX11" fmla="*/ 0 w 4610019"/>
              <a:gd name="connsiteY11" fmla="*/ 3999696 h 5158645"/>
              <a:gd name="connsiteX12" fmla="*/ 0 w 4610019"/>
              <a:gd name="connsiteY12" fmla="*/ 1143805 h 5158645"/>
              <a:gd name="connsiteX0" fmla="*/ 0 w 4590363"/>
              <a:gd name="connsiteY0" fmla="*/ 1143805 h 5158645"/>
              <a:gd name="connsiteX1" fmla="*/ 1143805 w 4590363"/>
              <a:gd name="connsiteY1" fmla="*/ 1143805 h 5158645"/>
              <a:gd name="connsiteX2" fmla="*/ 1143805 w 4590363"/>
              <a:gd name="connsiteY2" fmla="*/ 0 h 5158645"/>
              <a:gd name="connsiteX3" fmla="*/ 3431414 w 4590363"/>
              <a:gd name="connsiteY3" fmla="*/ 0 h 5158645"/>
              <a:gd name="connsiteX4" fmla="*/ 3431414 w 4590363"/>
              <a:gd name="connsiteY4" fmla="*/ 1143805 h 5158645"/>
              <a:gd name="connsiteX5" fmla="*/ 4585850 w 4590363"/>
              <a:gd name="connsiteY5" fmla="*/ 3259684 h 5158645"/>
              <a:gd name="connsiteX6" fmla="*/ 2353014 w 4590363"/>
              <a:gd name="connsiteY6" fmla="*/ 3276682 h 5158645"/>
              <a:gd name="connsiteX7" fmla="*/ 2357526 w 4590363"/>
              <a:gd name="connsiteY7" fmla="*/ 4765240 h 5158645"/>
              <a:gd name="connsiteX8" fmla="*/ 4590363 w 4590363"/>
              <a:gd name="connsiteY8" fmla="*/ 4771360 h 5158645"/>
              <a:gd name="connsiteX9" fmla="*/ 4588754 w 4590363"/>
              <a:gd name="connsiteY9" fmla="*/ 5154133 h 5158645"/>
              <a:gd name="connsiteX10" fmla="*/ 399526 w 4590363"/>
              <a:gd name="connsiteY10" fmla="*/ 5158645 h 5158645"/>
              <a:gd name="connsiteX11" fmla="*/ 0 w 4590363"/>
              <a:gd name="connsiteY11" fmla="*/ 3999696 h 5158645"/>
              <a:gd name="connsiteX12" fmla="*/ 0 w 4590363"/>
              <a:gd name="connsiteY12" fmla="*/ 1143805 h 5158645"/>
              <a:gd name="connsiteX0" fmla="*/ 4511 w 4594874"/>
              <a:gd name="connsiteY0" fmla="*/ 1143805 h 5154133"/>
              <a:gd name="connsiteX1" fmla="*/ 1148316 w 4594874"/>
              <a:gd name="connsiteY1" fmla="*/ 1143805 h 5154133"/>
              <a:gd name="connsiteX2" fmla="*/ 1148316 w 4594874"/>
              <a:gd name="connsiteY2" fmla="*/ 0 h 5154133"/>
              <a:gd name="connsiteX3" fmla="*/ 3435925 w 4594874"/>
              <a:gd name="connsiteY3" fmla="*/ 0 h 5154133"/>
              <a:gd name="connsiteX4" fmla="*/ 3435925 w 4594874"/>
              <a:gd name="connsiteY4" fmla="*/ 1143805 h 5154133"/>
              <a:gd name="connsiteX5" fmla="*/ 4590361 w 4594874"/>
              <a:gd name="connsiteY5" fmla="*/ 3259684 h 5154133"/>
              <a:gd name="connsiteX6" fmla="*/ 2357525 w 4594874"/>
              <a:gd name="connsiteY6" fmla="*/ 3276682 h 5154133"/>
              <a:gd name="connsiteX7" fmla="*/ 2362037 w 4594874"/>
              <a:gd name="connsiteY7" fmla="*/ 4765240 h 5154133"/>
              <a:gd name="connsiteX8" fmla="*/ 4594874 w 4594874"/>
              <a:gd name="connsiteY8" fmla="*/ 4771360 h 5154133"/>
              <a:gd name="connsiteX9" fmla="*/ 4593265 w 4594874"/>
              <a:gd name="connsiteY9" fmla="*/ 5154133 h 5154133"/>
              <a:gd name="connsiteX10" fmla="*/ 0 w 4594874"/>
              <a:gd name="connsiteY10" fmla="*/ 5148013 h 5154133"/>
              <a:gd name="connsiteX11" fmla="*/ 4511 w 4594874"/>
              <a:gd name="connsiteY11" fmla="*/ 3999696 h 5154133"/>
              <a:gd name="connsiteX12" fmla="*/ 4511 w 4594874"/>
              <a:gd name="connsiteY12" fmla="*/ 1143805 h 5154133"/>
              <a:gd name="connsiteX0" fmla="*/ 4511 w 4594874"/>
              <a:gd name="connsiteY0" fmla="*/ 1143805 h 5154133"/>
              <a:gd name="connsiteX1" fmla="*/ 10632 w 4594874"/>
              <a:gd name="connsiteY1" fmla="*/ 6121 h 5154133"/>
              <a:gd name="connsiteX2" fmla="*/ 1148316 w 4594874"/>
              <a:gd name="connsiteY2" fmla="*/ 0 h 5154133"/>
              <a:gd name="connsiteX3" fmla="*/ 3435925 w 4594874"/>
              <a:gd name="connsiteY3" fmla="*/ 0 h 5154133"/>
              <a:gd name="connsiteX4" fmla="*/ 3435925 w 4594874"/>
              <a:gd name="connsiteY4" fmla="*/ 1143805 h 5154133"/>
              <a:gd name="connsiteX5" fmla="*/ 4590361 w 4594874"/>
              <a:gd name="connsiteY5" fmla="*/ 3259684 h 5154133"/>
              <a:gd name="connsiteX6" fmla="*/ 2357525 w 4594874"/>
              <a:gd name="connsiteY6" fmla="*/ 3276682 h 5154133"/>
              <a:gd name="connsiteX7" fmla="*/ 2362037 w 4594874"/>
              <a:gd name="connsiteY7" fmla="*/ 4765240 h 5154133"/>
              <a:gd name="connsiteX8" fmla="*/ 4594874 w 4594874"/>
              <a:gd name="connsiteY8" fmla="*/ 4771360 h 5154133"/>
              <a:gd name="connsiteX9" fmla="*/ 4593265 w 4594874"/>
              <a:gd name="connsiteY9" fmla="*/ 5154133 h 5154133"/>
              <a:gd name="connsiteX10" fmla="*/ 0 w 4594874"/>
              <a:gd name="connsiteY10" fmla="*/ 5148013 h 5154133"/>
              <a:gd name="connsiteX11" fmla="*/ 4511 w 4594874"/>
              <a:gd name="connsiteY11" fmla="*/ 3999696 h 5154133"/>
              <a:gd name="connsiteX12" fmla="*/ 4511 w 4594874"/>
              <a:gd name="connsiteY12" fmla="*/ 1143805 h 5154133"/>
              <a:gd name="connsiteX0" fmla="*/ 4511 w 4594874"/>
              <a:gd name="connsiteY0" fmla="*/ 1143805 h 5154133"/>
              <a:gd name="connsiteX1" fmla="*/ 10632 w 4594874"/>
              <a:gd name="connsiteY1" fmla="*/ 6121 h 5154133"/>
              <a:gd name="connsiteX2" fmla="*/ 1148316 w 4594874"/>
              <a:gd name="connsiteY2" fmla="*/ 0 h 5154133"/>
              <a:gd name="connsiteX3" fmla="*/ 3435925 w 4594874"/>
              <a:gd name="connsiteY3" fmla="*/ 0 h 5154133"/>
              <a:gd name="connsiteX4" fmla="*/ 4573609 w 4594874"/>
              <a:gd name="connsiteY4" fmla="*/ 16753 h 5154133"/>
              <a:gd name="connsiteX5" fmla="*/ 4590361 w 4594874"/>
              <a:gd name="connsiteY5" fmla="*/ 3259684 h 5154133"/>
              <a:gd name="connsiteX6" fmla="*/ 2357525 w 4594874"/>
              <a:gd name="connsiteY6" fmla="*/ 3276682 h 5154133"/>
              <a:gd name="connsiteX7" fmla="*/ 2362037 w 4594874"/>
              <a:gd name="connsiteY7" fmla="*/ 4765240 h 5154133"/>
              <a:gd name="connsiteX8" fmla="*/ 4594874 w 4594874"/>
              <a:gd name="connsiteY8" fmla="*/ 4771360 h 5154133"/>
              <a:gd name="connsiteX9" fmla="*/ 4593265 w 4594874"/>
              <a:gd name="connsiteY9" fmla="*/ 5154133 h 5154133"/>
              <a:gd name="connsiteX10" fmla="*/ 0 w 4594874"/>
              <a:gd name="connsiteY10" fmla="*/ 5148013 h 5154133"/>
              <a:gd name="connsiteX11" fmla="*/ 4511 w 4594874"/>
              <a:gd name="connsiteY11" fmla="*/ 3999696 h 5154133"/>
              <a:gd name="connsiteX12" fmla="*/ 4511 w 4594874"/>
              <a:gd name="connsiteY12" fmla="*/ 1143805 h 5154133"/>
              <a:gd name="connsiteX0" fmla="*/ 4511 w 4594874"/>
              <a:gd name="connsiteY0" fmla="*/ 1143805 h 5154133"/>
              <a:gd name="connsiteX1" fmla="*/ 10632 w 4594874"/>
              <a:gd name="connsiteY1" fmla="*/ 6121 h 5154133"/>
              <a:gd name="connsiteX2" fmla="*/ 1148316 w 4594874"/>
              <a:gd name="connsiteY2" fmla="*/ 0 h 5154133"/>
              <a:gd name="connsiteX3" fmla="*/ 3435925 w 4594874"/>
              <a:gd name="connsiteY3" fmla="*/ 0 h 5154133"/>
              <a:gd name="connsiteX4" fmla="*/ 4573609 w 4594874"/>
              <a:gd name="connsiteY4" fmla="*/ 16753 h 5154133"/>
              <a:gd name="connsiteX5" fmla="*/ 4590361 w 4594874"/>
              <a:gd name="connsiteY5" fmla="*/ 3259684 h 5154133"/>
              <a:gd name="connsiteX6" fmla="*/ 2357525 w 4594874"/>
              <a:gd name="connsiteY6" fmla="*/ 3276682 h 5154133"/>
              <a:gd name="connsiteX7" fmla="*/ 2362037 w 4594874"/>
              <a:gd name="connsiteY7" fmla="*/ 4765240 h 5154133"/>
              <a:gd name="connsiteX8" fmla="*/ 4594874 w 4594874"/>
              <a:gd name="connsiteY8" fmla="*/ 4771360 h 5154133"/>
              <a:gd name="connsiteX9" fmla="*/ 4593265 w 4594874"/>
              <a:gd name="connsiteY9" fmla="*/ 5154133 h 5154133"/>
              <a:gd name="connsiteX10" fmla="*/ 0 w 4594874"/>
              <a:gd name="connsiteY10" fmla="*/ 5148013 h 5154133"/>
              <a:gd name="connsiteX11" fmla="*/ 4511 w 4594874"/>
              <a:gd name="connsiteY11" fmla="*/ 3999696 h 5154133"/>
              <a:gd name="connsiteX12" fmla="*/ 4511 w 4594874"/>
              <a:gd name="connsiteY12" fmla="*/ 1143805 h 5154133"/>
              <a:gd name="connsiteX0" fmla="*/ 4511 w 4594874"/>
              <a:gd name="connsiteY0" fmla="*/ 1143805 h 5154133"/>
              <a:gd name="connsiteX1" fmla="*/ 10632 w 4594874"/>
              <a:gd name="connsiteY1" fmla="*/ 6121 h 5154133"/>
              <a:gd name="connsiteX2" fmla="*/ 1148316 w 4594874"/>
              <a:gd name="connsiteY2" fmla="*/ 0 h 5154133"/>
              <a:gd name="connsiteX3" fmla="*/ 3435925 w 4594874"/>
              <a:gd name="connsiteY3" fmla="*/ 0 h 5154133"/>
              <a:gd name="connsiteX4" fmla="*/ 4573609 w 4594874"/>
              <a:gd name="connsiteY4" fmla="*/ 16753 h 5154133"/>
              <a:gd name="connsiteX5" fmla="*/ 4590361 w 4594874"/>
              <a:gd name="connsiteY5" fmla="*/ 3259684 h 5154133"/>
              <a:gd name="connsiteX6" fmla="*/ 2368158 w 4594874"/>
              <a:gd name="connsiteY6" fmla="*/ 3276682 h 5154133"/>
              <a:gd name="connsiteX7" fmla="*/ 2362037 w 4594874"/>
              <a:gd name="connsiteY7" fmla="*/ 4765240 h 5154133"/>
              <a:gd name="connsiteX8" fmla="*/ 4594874 w 4594874"/>
              <a:gd name="connsiteY8" fmla="*/ 4771360 h 5154133"/>
              <a:gd name="connsiteX9" fmla="*/ 4593265 w 4594874"/>
              <a:gd name="connsiteY9" fmla="*/ 5154133 h 5154133"/>
              <a:gd name="connsiteX10" fmla="*/ 0 w 4594874"/>
              <a:gd name="connsiteY10" fmla="*/ 5148013 h 5154133"/>
              <a:gd name="connsiteX11" fmla="*/ 4511 w 4594874"/>
              <a:gd name="connsiteY11" fmla="*/ 3999696 h 5154133"/>
              <a:gd name="connsiteX12" fmla="*/ 4511 w 4594874"/>
              <a:gd name="connsiteY12" fmla="*/ 1143805 h 5154133"/>
              <a:gd name="connsiteX0" fmla="*/ 4511 w 4594874"/>
              <a:gd name="connsiteY0" fmla="*/ 1143805 h 5154133"/>
              <a:gd name="connsiteX1" fmla="*/ 10632 w 4594874"/>
              <a:gd name="connsiteY1" fmla="*/ 6121 h 5154133"/>
              <a:gd name="connsiteX2" fmla="*/ 1148316 w 4594874"/>
              <a:gd name="connsiteY2" fmla="*/ 0 h 5154133"/>
              <a:gd name="connsiteX3" fmla="*/ 3435925 w 4594874"/>
              <a:gd name="connsiteY3" fmla="*/ 0 h 5154133"/>
              <a:gd name="connsiteX4" fmla="*/ 4573609 w 4594874"/>
              <a:gd name="connsiteY4" fmla="*/ 16753 h 5154133"/>
              <a:gd name="connsiteX5" fmla="*/ 4590361 w 4594874"/>
              <a:gd name="connsiteY5" fmla="*/ 3270317 h 5154133"/>
              <a:gd name="connsiteX6" fmla="*/ 2368158 w 4594874"/>
              <a:gd name="connsiteY6" fmla="*/ 3276682 h 5154133"/>
              <a:gd name="connsiteX7" fmla="*/ 2362037 w 4594874"/>
              <a:gd name="connsiteY7" fmla="*/ 4765240 h 5154133"/>
              <a:gd name="connsiteX8" fmla="*/ 4594874 w 4594874"/>
              <a:gd name="connsiteY8" fmla="*/ 4771360 h 5154133"/>
              <a:gd name="connsiteX9" fmla="*/ 4593265 w 4594874"/>
              <a:gd name="connsiteY9" fmla="*/ 5154133 h 5154133"/>
              <a:gd name="connsiteX10" fmla="*/ 0 w 4594874"/>
              <a:gd name="connsiteY10" fmla="*/ 5148013 h 5154133"/>
              <a:gd name="connsiteX11" fmla="*/ 4511 w 4594874"/>
              <a:gd name="connsiteY11" fmla="*/ 3999696 h 5154133"/>
              <a:gd name="connsiteX12" fmla="*/ 4511 w 4594874"/>
              <a:gd name="connsiteY12" fmla="*/ 1143805 h 5154133"/>
              <a:gd name="connsiteX0" fmla="*/ 4827 w 4595190"/>
              <a:gd name="connsiteY0" fmla="*/ 1148317 h 5158645"/>
              <a:gd name="connsiteX1" fmla="*/ 315 w 4595190"/>
              <a:gd name="connsiteY1" fmla="*/ 0 h 5158645"/>
              <a:gd name="connsiteX2" fmla="*/ 1148632 w 4595190"/>
              <a:gd name="connsiteY2" fmla="*/ 4512 h 5158645"/>
              <a:gd name="connsiteX3" fmla="*/ 3436241 w 4595190"/>
              <a:gd name="connsiteY3" fmla="*/ 4512 h 5158645"/>
              <a:gd name="connsiteX4" fmla="*/ 4573925 w 4595190"/>
              <a:gd name="connsiteY4" fmla="*/ 21265 h 5158645"/>
              <a:gd name="connsiteX5" fmla="*/ 4590677 w 4595190"/>
              <a:gd name="connsiteY5" fmla="*/ 3274829 h 5158645"/>
              <a:gd name="connsiteX6" fmla="*/ 2368474 w 4595190"/>
              <a:gd name="connsiteY6" fmla="*/ 3281194 h 5158645"/>
              <a:gd name="connsiteX7" fmla="*/ 2362353 w 4595190"/>
              <a:gd name="connsiteY7" fmla="*/ 4769752 h 5158645"/>
              <a:gd name="connsiteX8" fmla="*/ 4595190 w 4595190"/>
              <a:gd name="connsiteY8" fmla="*/ 4775872 h 5158645"/>
              <a:gd name="connsiteX9" fmla="*/ 4593581 w 4595190"/>
              <a:gd name="connsiteY9" fmla="*/ 5158645 h 5158645"/>
              <a:gd name="connsiteX10" fmla="*/ 316 w 4595190"/>
              <a:gd name="connsiteY10" fmla="*/ 5152525 h 5158645"/>
              <a:gd name="connsiteX11" fmla="*/ 4827 w 4595190"/>
              <a:gd name="connsiteY11" fmla="*/ 4004208 h 5158645"/>
              <a:gd name="connsiteX12" fmla="*/ 4827 w 4595190"/>
              <a:gd name="connsiteY12" fmla="*/ 1148317 h 5158645"/>
              <a:gd name="connsiteX0" fmla="*/ 4827 w 4595190"/>
              <a:gd name="connsiteY0" fmla="*/ 1148317 h 5158645"/>
              <a:gd name="connsiteX1" fmla="*/ 315 w 4595190"/>
              <a:gd name="connsiteY1" fmla="*/ 0 h 5158645"/>
              <a:gd name="connsiteX2" fmla="*/ 1148632 w 4595190"/>
              <a:gd name="connsiteY2" fmla="*/ 4512 h 5158645"/>
              <a:gd name="connsiteX3" fmla="*/ 3436241 w 4595190"/>
              <a:gd name="connsiteY3" fmla="*/ 4512 h 5158645"/>
              <a:gd name="connsiteX4" fmla="*/ 4584558 w 4595190"/>
              <a:gd name="connsiteY4" fmla="*/ 0 h 5158645"/>
              <a:gd name="connsiteX5" fmla="*/ 4590677 w 4595190"/>
              <a:gd name="connsiteY5" fmla="*/ 3274829 h 5158645"/>
              <a:gd name="connsiteX6" fmla="*/ 2368474 w 4595190"/>
              <a:gd name="connsiteY6" fmla="*/ 3281194 h 5158645"/>
              <a:gd name="connsiteX7" fmla="*/ 2362353 w 4595190"/>
              <a:gd name="connsiteY7" fmla="*/ 4769752 h 5158645"/>
              <a:gd name="connsiteX8" fmla="*/ 4595190 w 4595190"/>
              <a:gd name="connsiteY8" fmla="*/ 4775872 h 5158645"/>
              <a:gd name="connsiteX9" fmla="*/ 4593581 w 4595190"/>
              <a:gd name="connsiteY9" fmla="*/ 5158645 h 5158645"/>
              <a:gd name="connsiteX10" fmla="*/ 316 w 4595190"/>
              <a:gd name="connsiteY10" fmla="*/ 5152525 h 5158645"/>
              <a:gd name="connsiteX11" fmla="*/ 4827 w 4595190"/>
              <a:gd name="connsiteY11" fmla="*/ 4004208 h 5158645"/>
              <a:gd name="connsiteX12" fmla="*/ 4827 w 4595190"/>
              <a:gd name="connsiteY12" fmla="*/ 1148317 h 5158645"/>
              <a:gd name="connsiteX0" fmla="*/ 4827 w 4595190"/>
              <a:gd name="connsiteY0" fmla="*/ 1148317 h 5158645"/>
              <a:gd name="connsiteX1" fmla="*/ 315 w 4595190"/>
              <a:gd name="connsiteY1" fmla="*/ 0 h 5158645"/>
              <a:gd name="connsiteX2" fmla="*/ 1148632 w 4595190"/>
              <a:gd name="connsiteY2" fmla="*/ 4512 h 5158645"/>
              <a:gd name="connsiteX3" fmla="*/ 3436241 w 4595190"/>
              <a:gd name="connsiteY3" fmla="*/ 4512 h 5158645"/>
              <a:gd name="connsiteX4" fmla="*/ 4584558 w 4595190"/>
              <a:gd name="connsiteY4" fmla="*/ 0 h 5158645"/>
              <a:gd name="connsiteX5" fmla="*/ 4590677 w 4595190"/>
              <a:gd name="connsiteY5" fmla="*/ 3285461 h 5158645"/>
              <a:gd name="connsiteX6" fmla="*/ 2368474 w 4595190"/>
              <a:gd name="connsiteY6" fmla="*/ 3281194 h 5158645"/>
              <a:gd name="connsiteX7" fmla="*/ 2362353 w 4595190"/>
              <a:gd name="connsiteY7" fmla="*/ 4769752 h 5158645"/>
              <a:gd name="connsiteX8" fmla="*/ 4595190 w 4595190"/>
              <a:gd name="connsiteY8" fmla="*/ 4775872 h 5158645"/>
              <a:gd name="connsiteX9" fmla="*/ 4593581 w 4595190"/>
              <a:gd name="connsiteY9" fmla="*/ 5158645 h 5158645"/>
              <a:gd name="connsiteX10" fmla="*/ 316 w 4595190"/>
              <a:gd name="connsiteY10" fmla="*/ 5152525 h 5158645"/>
              <a:gd name="connsiteX11" fmla="*/ 4827 w 4595190"/>
              <a:gd name="connsiteY11" fmla="*/ 4004208 h 5158645"/>
              <a:gd name="connsiteX12" fmla="*/ 4827 w 4595190"/>
              <a:gd name="connsiteY12" fmla="*/ 1148317 h 5158645"/>
              <a:gd name="connsiteX0" fmla="*/ 4827 w 4595190"/>
              <a:gd name="connsiteY0" fmla="*/ 1148317 h 5158645"/>
              <a:gd name="connsiteX1" fmla="*/ 315 w 4595190"/>
              <a:gd name="connsiteY1" fmla="*/ 0 h 5158645"/>
              <a:gd name="connsiteX2" fmla="*/ 1148632 w 4595190"/>
              <a:gd name="connsiteY2" fmla="*/ 4512 h 5158645"/>
              <a:gd name="connsiteX3" fmla="*/ 3436241 w 4595190"/>
              <a:gd name="connsiteY3" fmla="*/ 4512 h 5158645"/>
              <a:gd name="connsiteX4" fmla="*/ 4584558 w 4595190"/>
              <a:gd name="connsiteY4" fmla="*/ 0 h 5158645"/>
              <a:gd name="connsiteX5" fmla="*/ 4590677 w 4595190"/>
              <a:gd name="connsiteY5" fmla="*/ 3285461 h 5158645"/>
              <a:gd name="connsiteX6" fmla="*/ 2379106 w 4595190"/>
              <a:gd name="connsiteY6" fmla="*/ 3281194 h 5158645"/>
              <a:gd name="connsiteX7" fmla="*/ 2362353 w 4595190"/>
              <a:gd name="connsiteY7" fmla="*/ 4769752 h 5158645"/>
              <a:gd name="connsiteX8" fmla="*/ 4595190 w 4595190"/>
              <a:gd name="connsiteY8" fmla="*/ 4775872 h 5158645"/>
              <a:gd name="connsiteX9" fmla="*/ 4593581 w 4595190"/>
              <a:gd name="connsiteY9" fmla="*/ 5158645 h 5158645"/>
              <a:gd name="connsiteX10" fmla="*/ 316 w 4595190"/>
              <a:gd name="connsiteY10" fmla="*/ 5152525 h 5158645"/>
              <a:gd name="connsiteX11" fmla="*/ 4827 w 4595190"/>
              <a:gd name="connsiteY11" fmla="*/ 4004208 h 5158645"/>
              <a:gd name="connsiteX12" fmla="*/ 4827 w 4595190"/>
              <a:gd name="connsiteY12" fmla="*/ 1148317 h 515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5190" h="5158645">
                <a:moveTo>
                  <a:pt x="4827" y="1148317"/>
                </a:moveTo>
                <a:cubicBezTo>
                  <a:pt x="6867" y="769089"/>
                  <a:pt x="-1725" y="379228"/>
                  <a:pt x="315" y="0"/>
                </a:cubicBezTo>
                <a:lnTo>
                  <a:pt x="1148632" y="4512"/>
                </a:lnTo>
                <a:lnTo>
                  <a:pt x="3436241" y="4512"/>
                </a:lnTo>
                <a:lnTo>
                  <a:pt x="4584558" y="0"/>
                </a:lnTo>
                <a:cubicBezTo>
                  <a:pt x="4586598" y="1091610"/>
                  <a:pt x="4588637" y="2193851"/>
                  <a:pt x="4590677" y="3285461"/>
                </a:cubicBezTo>
                <a:lnTo>
                  <a:pt x="2379106" y="3281194"/>
                </a:lnTo>
                <a:cubicBezTo>
                  <a:pt x="2377066" y="3777380"/>
                  <a:pt x="2364393" y="4273566"/>
                  <a:pt x="2362353" y="4769752"/>
                </a:cubicBezTo>
                <a:lnTo>
                  <a:pt x="4595190" y="4775872"/>
                </a:lnTo>
                <a:cubicBezTo>
                  <a:pt x="4594654" y="4903463"/>
                  <a:pt x="4594117" y="5031054"/>
                  <a:pt x="4593581" y="5158645"/>
                </a:cubicBezTo>
                <a:lnTo>
                  <a:pt x="316" y="5152525"/>
                </a:lnTo>
                <a:cubicBezTo>
                  <a:pt x="1820" y="4769753"/>
                  <a:pt x="3323" y="4386980"/>
                  <a:pt x="4827" y="4004208"/>
                </a:cubicBezTo>
                <a:lnTo>
                  <a:pt x="4827" y="1148317"/>
                </a:lnTo>
                <a:close/>
              </a:path>
            </a:pathLst>
          </a:custGeom>
          <a:noFill/>
          <a:ln>
            <a:noFill/>
          </a:ln>
        </p:spPr>
        <p:txBody>
          <a:bodyPr/>
          <a:lstStyle>
            <a:lvl1pPr>
              <a:defRPr baseline="0">
                <a:solidFill>
                  <a:schemeClr val="bg1"/>
                </a:solidFill>
              </a:defRPr>
            </a:lvl1pPr>
          </a:lstStyle>
          <a:p>
            <a:r>
              <a:rPr lang="en-US" dirty="0" smtClean="0"/>
              <a:t>Picture</a:t>
            </a:r>
            <a:endParaRPr lang="en-US" dirty="0"/>
          </a:p>
        </p:txBody>
      </p:sp>
      <p:sp>
        <p:nvSpPr>
          <p:cNvPr id="7" name="Shape 42"/>
          <p:cNvSpPr txBox="1">
            <a:spLocks noGrp="1"/>
          </p:cNvSpPr>
          <p:nvPr>
            <p:ph type="body" idx="1"/>
          </p:nvPr>
        </p:nvSpPr>
        <p:spPr>
          <a:xfrm>
            <a:off x="10071" y="871667"/>
            <a:ext cx="2228850" cy="1487155"/>
          </a:xfrm>
          <a:prstGeom prst="rect">
            <a:avLst/>
          </a:prstGeom>
          <a:blipFill>
            <a:blip r:embed="rId2"/>
            <a:stretch>
              <a:fillRect/>
            </a:stretch>
          </a:blipFill>
        </p:spPr>
        <p:txBody>
          <a:bodyPr lIns="91425" tIns="91425" rIns="91425" bIns="91425" anchor="ctr" anchorCtr="0"/>
          <a:lstStyle>
            <a:lvl1pPr lvl="0">
              <a:lnSpc>
                <a:spcPct val="100000"/>
              </a:lnSpc>
              <a:spcBef>
                <a:spcPts val="0"/>
              </a:spcBef>
              <a:spcAft>
                <a:spcPts val="0"/>
              </a:spcAft>
              <a:buNone/>
              <a:defRPr b="1">
                <a:solidFill>
                  <a:schemeClr val="bg1"/>
                </a:solidFill>
                <a:latin typeface="+mj-lt"/>
              </a:defRPr>
            </a:lvl1pPr>
          </a:lstStyle>
          <a:p>
            <a:endParaRPr dirty="0"/>
          </a:p>
        </p:txBody>
      </p:sp>
      <p:sp>
        <p:nvSpPr>
          <p:cNvPr id="11" name="Shape 42"/>
          <p:cNvSpPr txBox="1">
            <a:spLocks noGrp="1"/>
          </p:cNvSpPr>
          <p:nvPr>
            <p:ph type="body" idx="12"/>
          </p:nvPr>
        </p:nvSpPr>
        <p:spPr>
          <a:xfrm>
            <a:off x="6931656" y="3267537"/>
            <a:ext cx="2228850" cy="1487155"/>
          </a:xfrm>
          <a:prstGeom prst="rect">
            <a:avLst/>
          </a:prstGeom>
          <a:blipFill>
            <a:blip r:embed="rId2"/>
            <a:stretch>
              <a:fillRect/>
            </a:stretch>
          </a:blipFill>
        </p:spPr>
        <p:txBody>
          <a:bodyPr lIns="91425" tIns="91425" rIns="91425" bIns="91425" anchor="ctr" anchorCtr="0"/>
          <a:lstStyle>
            <a:lvl1pPr lvl="0">
              <a:lnSpc>
                <a:spcPct val="100000"/>
              </a:lnSpc>
              <a:spcBef>
                <a:spcPts val="0"/>
              </a:spcBef>
              <a:spcAft>
                <a:spcPts val="0"/>
              </a:spcAft>
              <a:buNone/>
              <a:defRPr b="1">
                <a:solidFill>
                  <a:schemeClr val="bg1"/>
                </a:solidFill>
                <a:latin typeface="+mj-lt"/>
              </a:defRPr>
            </a:lvl1pPr>
          </a:lstStyle>
          <a:p>
            <a:endParaRPr dirty="0"/>
          </a:p>
        </p:txBody>
      </p:sp>
    </p:spTree>
    <p:extLst>
      <p:ext uri="{BB962C8B-B14F-4D97-AF65-F5344CB8AC3E}">
        <p14:creationId xmlns:p14="http://schemas.microsoft.com/office/powerpoint/2010/main" val="278699713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ption4">
    <p:bg>
      <p:bgPr>
        <a:blipFill>
          <a:blip r:embed="rId2"/>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l="-1" t="21373" r="594" b="8634"/>
          <a:stretch/>
        </p:blipFill>
        <p:spPr>
          <a:xfrm>
            <a:off x="0" y="0"/>
            <a:ext cx="9144000" cy="3189288"/>
          </a:xfrm>
          <a:prstGeom prst="rect">
            <a:avLst/>
          </a:prstGeom>
        </p:spPr>
      </p:pic>
      <p:sp>
        <p:nvSpPr>
          <p:cNvPr id="4" name="Shape 42"/>
          <p:cNvSpPr txBox="1">
            <a:spLocks noGrp="1"/>
          </p:cNvSpPr>
          <p:nvPr>
            <p:ph type="body" idx="1"/>
          </p:nvPr>
        </p:nvSpPr>
        <p:spPr>
          <a:xfrm>
            <a:off x="446567" y="3189288"/>
            <a:ext cx="8697432" cy="1954212"/>
          </a:xfrm>
          <a:prstGeom prst="rect">
            <a:avLst/>
          </a:prstGeom>
        </p:spPr>
        <p:txBody>
          <a:bodyPr lIns="91425" tIns="91425" rIns="91425" bIns="91425" anchor="ctr" anchorCtr="0"/>
          <a:lstStyle>
            <a:lvl1pPr lvl="0">
              <a:lnSpc>
                <a:spcPct val="100000"/>
              </a:lnSpc>
              <a:spcBef>
                <a:spcPts val="0"/>
              </a:spcBef>
              <a:spcAft>
                <a:spcPts val="0"/>
              </a:spcAft>
              <a:buNone/>
              <a:defRPr b="1">
                <a:solidFill>
                  <a:schemeClr val="bg1"/>
                </a:solidFill>
                <a:latin typeface="+mj-lt"/>
              </a:defRPr>
            </a:lvl1pPr>
          </a:lstStyle>
          <a:p>
            <a:endParaRPr dirty="0"/>
          </a:p>
        </p:txBody>
      </p:sp>
      <p:sp>
        <p:nvSpPr>
          <p:cNvPr id="6" name="Picture Placeholder 5"/>
          <p:cNvSpPr>
            <a:spLocks noGrp="1"/>
          </p:cNvSpPr>
          <p:nvPr>
            <p:ph type="pic" sz="quarter" idx="10"/>
          </p:nvPr>
        </p:nvSpPr>
        <p:spPr>
          <a:xfrm>
            <a:off x="0" y="0"/>
            <a:ext cx="9144000" cy="3189288"/>
          </a:xfrm>
        </p:spPr>
        <p:txBody>
          <a:bodyPr/>
          <a:lstStyle>
            <a:lvl1pPr>
              <a:defRPr>
                <a:solidFill>
                  <a:schemeClr val="bg1"/>
                </a:solidFill>
              </a:defRPr>
            </a:lvl1pPr>
          </a:lstStyle>
          <a:p>
            <a:endParaRPr lang="en-US" dirty="0"/>
          </a:p>
        </p:txBody>
      </p:sp>
    </p:spTree>
    <p:extLst>
      <p:ext uri="{BB962C8B-B14F-4D97-AF65-F5344CB8AC3E}">
        <p14:creationId xmlns:p14="http://schemas.microsoft.com/office/powerpoint/2010/main" val="168313869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ption5">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9144000" cy="3189288"/>
          </a:xfrm>
        </p:spPr>
        <p:txBody>
          <a:bodyPr/>
          <a:lstStyle>
            <a:lvl1pPr>
              <a:defRPr>
                <a:solidFill>
                  <a:schemeClr val="bg1"/>
                </a:solidFill>
              </a:defRPr>
            </a:lvl1pPr>
          </a:lstStyle>
          <a:p>
            <a:endParaRPr lang="en-US" dirty="0"/>
          </a:p>
        </p:txBody>
      </p:sp>
      <p:sp>
        <p:nvSpPr>
          <p:cNvPr id="4" name="Shape 42"/>
          <p:cNvSpPr txBox="1">
            <a:spLocks noGrp="1"/>
          </p:cNvSpPr>
          <p:nvPr>
            <p:ph type="body" idx="1"/>
          </p:nvPr>
        </p:nvSpPr>
        <p:spPr>
          <a:xfrm>
            <a:off x="446567" y="3189288"/>
            <a:ext cx="8697432" cy="1954212"/>
          </a:xfrm>
          <a:prstGeom prst="rect">
            <a:avLst/>
          </a:prstGeom>
        </p:spPr>
        <p:txBody>
          <a:bodyPr lIns="91425" tIns="91425" rIns="91425" bIns="91425" anchor="ctr" anchorCtr="0"/>
          <a:lstStyle>
            <a:lvl1pPr lvl="0">
              <a:lnSpc>
                <a:spcPct val="100000"/>
              </a:lnSpc>
              <a:spcBef>
                <a:spcPts val="0"/>
              </a:spcBef>
              <a:spcAft>
                <a:spcPts val="0"/>
              </a:spcAft>
              <a:buNone/>
              <a:defRPr b="1">
                <a:solidFill>
                  <a:srgbClr val="0D0470"/>
                </a:solidFill>
                <a:latin typeface="+mj-lt"/>
              </a:defRPr>
            </a:lvl1pPr>
          </a:lstStyle>
          <a:p>
            <a:endParaRPr dirty="0"/>
          </a:p>
        </p:txBody>
      </p:sp>
      <p:pic>
        <p:nvPicPr>
          <p:cNvPr id="2" name="Picture 1"/>
          <p:cNvPicPr>
            <a:picLocks noChangeAspect="1"/>
          </p:cNvPicPr>
          <p:nvPr userDrawn="1"/>
        </p:nvPicPr>
        <p:blipFill rotWithShape="1">
          <a:blip r:embed="rId3">
            <a:extLst>
              <a:ext uri="{28A0092B-C50C-407E-A947-70E740481C1C}">
                <a14:useLocalDpi xmlns:a14="http://schemas.microsoft.com/office/drawing/2010/main" val="0"/>
              </a:ext>
            </a:extLst>
          </a:blip>
          <a:srcRect l="-232" t="11348" r="232" b="36827"/>
          <a:stretch/>
        </p:blipFill>
        <p:spPr>
          <a:xfrm>
            <a:off x="-19413" y="0"/>
            <a:ext cx="9182825" cy="3168502"/>
          </a:xfrm>
          <a:prstGeom prst="rect">
            <a:avLst/>
          </a:prstGeom>
        </p:spPr>
      </p:pic>
    </p:spTree>
    <p:extLst>
      <p:ext uri="{BB962C8B-B14F-4D97-AF65-F5344CB8AC3E}">
        <p14:creationId xmlns:p14="http://schemas.microsoft.com/office/powerpoint/2010/main" val="192417096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bg>
      <p:bgPr>
        <a:blipFill dpi="0" rotWithShape="1">
          <a:blip r:embed="rId2">
            <a:lum/>
          </a:blip>
          <a:srcRect/>
          <a:stretch>
            <a:fillRect t="-1000" b="-1000"/>
          </a:stretch>
        </a:blipFill>
        <a:effectLst/>
      </p:bgPr>
    </p:bg>
    <p:spTree>
      <p:nvGrpSpPr>
        <p:cNvPr id="1" name="Shape 48"/>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ection header">
    <p:bg>
      <p:bgPr>
        <a:blipFill dpi="0" rotWithShape="1">
          <a:blip r:embed="rId2">
            <a:lum/>
          </a:blip>
          <a:srcRect/>
          <a:stretch>
            <a:fillRect/>
          </a:stretch>
        </a:blipFill>
        <a:effectLst/>
      </p:bgPr>
    </p:bg>
    <p:spTree>
      <p:nvGrpSpPr>
        <p:cNvPr id="1" name="Shape 13"/>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066756"/>
            <a:ext cx="9144000" cy="2076743"/>
          </a:xfrm>
          <a:prstGeom prst="rect">
            <a:avLst/>
          </a:prstGeom>
        </p:spPr>
      </p:pic>
      <p:sp>
        <p:nvSpPr>
          <p:cNvPr id="14" name="Shape 14"/>
          <p:cNvSpPr txBox="1">
            <a:spLocks noGrp="1"/>
          </p:cNvSpPr>
          <p:nvPr>
            <p:ph type="title"/>
          </p:nvPr>
        </p:nvSpPr>
        <p:spPr>
          <a:xfrm>
            <a:off x="4572000" y="3072283"/>
            <a:ext cx="4281402" cy="2071216"/>
          </a:xfrm>
          <a:prstGeom prst="rect">
            <a:avLst/>
          </a:prstGeom>
        </p:spPr>
        <p:txBody>
          <a:bodyPr lIns="91425" tIns="91425" rIns="91425" bIns="91425" anchor="ctr" anchorCtr="0"/>
          <a:lstStyle>
            <a:lvl1pPr lvl="0" algn="l">
              <a:spcBef>
                <a:spcPts val="0"/>
              </a:spcBef>
              <a:buSzPct val="100000"/>
              <a:defRPr sz="3400">
                <a:solidFill>
                  <a:schemeClr val="bg1"/>
                </a:solidFill>
              </a:defRPr>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dirty="0"/>
          </a:p>
        </p:txBody>
      </p:sp>
      <p:sp>
        <p:nvSpPr>
          <p:cNvPr id="4" name="Text Placeholder 3"/>
          <p:cNvSpPr>
            <a:spLocks noGrp="1"/>
          </p:cNvSpPr>
          <p:nvPr>
            <p:ph type="body" sz="quarter" idx="10" hasCustomPrompt="1"/>
          </p:nvPr>
        </p:nvSpPr>
        <p:spPr>
          <a:xfrm>
            <a:off x="0" y="0"/>
            <a:ext cx="4515729" cy="5143499"/>
          </a:xfrm>
        </p:spPr>
        <p:txBody>
          <a:bodyPr anchor="ctr" anchorCtr="0"/>
          <a:lstStyle>
            <a:lvl1pPr>
              <a:defRPr sz="51400" b="1">
                <a:solidFill>
                  <a:schemeClr val="bg1"/>
                </a:solidFill>
              </a:defRPr>
            </a:lvl1pPr>
          </a:lstStyle>
          <a:p>
            <a:pPr lvl="0"/>
            <a:r>
              <a:rPr lang="en-US" dirty="0" smtClean="0"/>
              <a:t>#</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3089" t="12811" r="2590" b="7693"/>
          <a:stretch/>
        </p:blipFill>
        <p:spPr>
          <a:xfrm>
            <a:off x="-21102" y="-14069"/>
            <a:ext cx="9179170" cy="5157569"/>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34" y="0"/>
            <a:ext cx="9165101" cy="5143500"/>
          </a:xfrm>
          <a:prstGeom prst="rect">
            <a:avLst/>
          </a:prstGeom>
        </p:spPr>
      </p:pic>
      <p:sp>
        <p:nvSpPr>
          <p:cNvPr id="10" name="Shape 86"/>
          <p:cNvSpPr/>
          <p:nvPr userDrawn="1"/>
        </p:nvSpPr>
        <p:spPr>
          <a:xfrm>
            <a:off x="311699" y="445026"/>
            <a:ext cx="8520601" cy="4137918"/>
          </a:xfrm>
          <a:prstGeom prst="rect">
            <a:avLst/>
          </a:prstGeom>
          <a:solidFill>
            <a:srgbClr val="FFFFFF"/>
          </a:solidFill>
          <a:ln>
            <a:noFill/>
          </a:ln>
        </p:spPr>
        <p:txBody>
          <a:bodyPr lIns="68569" tIns="68569" rIns="68569" bIns="68569" anchor="ctr" anchorCtr="0">
            <a:noAutofit/>
          </a:bodyPr>
          <a:lstStyle/>
          <a:p>
            <a:endParaRPr sz="1600" dirty="0"/>
          </a:p>
        </p:txBody>
      </p:sp>
      <p:sp>
        <p:nvSpPr>
          <p:cNvPr id="18" name="Shape 18"/>
          <p:cNvSpPr txBox="1">
            <a:spLocks noGrp="1"/>
          </p:cNvSpPr>
          <p:nvPr>
            <p:ph type="body" idx="1"/>
          </p:nvPr>
        </p:nvSpPr>
        <p:spPr>
          <a:xfrm>
            <a:off x="656924" y="1448971"/>
            <a:ext cx="7825894" cy="3119903"/>
          </a:xfrm>
          <a:prstGeom prst="rect">
            <a:avLst/>
          </a:prstGeom>
        </p:spPr>
        <p:txBody>
          <a:bodyPr lIns="91425" tIns="91425" rIns="91425" bIns="91425" anchor="t" anchorCtr="0"/>
          <a:lstStyle>
            <a:lvl1pPr marL="342900" lvl="0" indent="-223838">
              <a:spcBef>
                <a:spcPts val="0"/>
              </a:spcBef>
              <a:buClr>
                <a:srgbClr val="0D0470"/>
              </a:buClr>
              <a:buSzPct val="100000"/>
              <a:buFont typeface="Proxima Nova Semibold"/>
              <a:buChar char="●"/>
              <a:defRPr sz="1600">
                <a:solidFill>
                  <a:srgbClr val="0D0470"/>
                </a:solidFill>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dirty="0"/>
          </a:p>
        </p:txBody>
      </p:sp>
      <p:sp>
        <p:nvSpPr>
          <p:cNvPr id="11" name="Shape 87"/>
          <p:cNvSpPr/>
          <p:nvPr userDrawn="1"/>
        </p:nvSpPr>
        <p:spPr>
          <a:xfrm>
            <a:off x="656924" y="921751"/>
            <a:ext cx="7825894" cy="436050"/>
          </a:xfrm>
          <a:prstGeom prst="rect">
            <a:avLst/>
          </a:prstGeom>
          <a:solidFill>
            <a:srgbClr val="FF6F59"/>
          </a:solidFill>
          <a:ln>
            <a:noFill/>
          </a:ln>
        </p:spPr>
        <p:txBody>
          <a:bodyPr lIns="68569" tIns="68569" rIns="68569" bIns="68569" anchor="ctr" anchorCtr="0">
            <a:noAutofit/>
          </a:bodyPr>
          <a:lstStyle/>
          <a:p>
            <a:endParaRPr sz="1050"/>
          </a:p>
        </p:txBody>
      </p:sp>
      <p:sp>
        <p:nvSpPr>
          <p:cNvPr id="17" name="Shape 17"/>
          <p:cNvSpPr txBox="1">
            <a:spLocks noGrp="1"/>
          </p:cNvSpPr>
          <p:nvPr>
            <p:ph type="title"/>
          </p:nvPr>
        </p:nvSpPr>
        <p:spPr>
          <a:xfrm>
            <a:off x="656924" y="921751"/>
            <a:ext cx="7832928" cy="436050"/>
          </a:xfrm>
          <a:prstGeom prst="rect">
            <a:avLst/>
          </a:prstGeom>
        </p:spPr>
        <p:txBody>
          <a:bodyPr lIns="91425" tIns="91425" rIns="91425" bIns="91425" anchor="t" anchorCtr="0"/>
          <a:lstStyle>
            <a:lvl1pPr lvl="0">
              <a:spcBef>
                <a:spcPts val="0"/>
              </a:spcBef>
              <a:defRPr sz="1800" b="1">
                <a:solidFill>
                  <a:schemeClr val="bg1"/>
                </a:solidFill>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Concepts">
    <p:spTree>
      <p:nvGrpSpPr>
        <p:cNvPr id="1" name=""/>
        <p:cNvGrpSpPr/>
        <p:nvPr/>
      </p:nvGrpSpPr>
      <p:grpSpPr>
        <a:xfrm>
          <a:off x="0" y="0"/>
          <a:ext cx="0" cy="0"/>
          <a:chOff x="0" y="0"/>
          <a:chExt cx="0" cy="0"/>
        </a:xfrm>
      </p:grpSpPr>
      <p:sp>
        <p:nvSpPr>
          <p:cNvPr id="4" name="Shape 130"/>
          <p:cNvSpPr/>
          <p:nvPr userDrawn="1"/>
        </p:nvSpPr>
        <p:spPr>
          <a:xfrm>
            <a:off x="632025" y="528164"/>
            <a:ext cx="7840434" cy="478800"/>
          </a:xfrm>
          <a:prstGeom prst="rect">
            <a:avLst/>
          </a:prstGeom>
          <a:solidFill>
            <a:srgbClr val="FF745F"/>
          </a:solidFill>
          <a:ln>
            <a:noFill/>
          </a:ln>
        </p:spPr>
        <p:txBody>
          <a:bodyPr lIns="68569" tIns="68569" rIns="68569" bIns="68569" anchor="ctr" anchorCtr="0">
            <a:noAutofit/>
          </a:bodyPr>
          <a:lstStyle/>
          <a:p>
            <a:endParaRPr sz="1050">
              <a:solidFill>
                <a:srgbClr val="FF6F59"/>
              </a:solidFill>
            </a:endParaRPr>
          </a:p>
        </p:txBody>
      </p:sp>
      <p:sp>
        <p:nvSpPr>
          <p:cNvPr id="2" name="Title 1"/>
          <p:cNvSpPr>
            <a:spLocks noGrp="1"/>
          </p:cNvSpPr>
          <p:nvPr>
            <p:ph type="title"/>
          </p:nvPr>
        </p:nvSpPr>
        <p:spPr>
          <a:xfrm>
            <a:off x="632025" y="528163"/>
            <a:ext cx="7840434" cy="478801"/>
          </a:xfrm>
        </p:spPr>
        <p:txBody>
          <a:bodyPr anchor="ctr" anchorCtr="0"/>
          <a:lstStyle>
            <a:lvl1pPr>
              <a:defRPr sz="1800" b="1">
                <a:solidFill>
                  <a:schemeClr val="bg1"/>
                </a:solidFill>
              </a:defRPr>
            </a:lvl1pPr>
          </a:lstStyle>
          <a:p>
            <a:r>
              <a:rPr lang="en-US" smtClean="0"/>
              <a:t>Click to edit Master title style</a:t>
            </a:r>
            <a:endParaRPr lang="en-US"/>
          </a:p>
        </p:txBody>
      </p:sp>
      <p:sp>
        <p:nvSpPr>
          <p:cNvPr id="5" name="Shape 127"/>
          <p:cNvSpPr/>
          <p:nvPr userDrawn="1"/>
        </p:nvSpPr>
        <p:spPr>
          <a:xfrm>
            <a:off x="6000113" y="1950059"/>
            <a:ext cx="2229488" cy="2064594"/>
          </a:xfrm>
          <a:prstGeom prst="ellipse">
            <a:avLst/>
          </a:prstGeom>
          <a:solidFill>
            <a:srgbClr val="2E21BA"/>
          </a:solidFill>
          <a:ln>
            <a:noFill/>
          </a:ln>
        </p:spPr>
        <p:txBody>
          <a:bodyPr lIns="68569" tIns="68569" rIns="68569" bIns="68569" anchor="ctr" anchorCtr="0">
            <a:noAutofit/>
          </a:bodyPr>
          <a:lstStyle/>
          <a:p>
            <a:endParaRPr sz="1050"/>
          </a:p>
        </p:txBody>
      </p:sp>
      <p:sp>
        <p:nvSpPr>
          <p:cNvPr id="6" name="Shape 128"/>
          <p:cNvSpPr/>
          <p:nvPr userDrawn="1"/>
        </p:nvSpPr>
        <p:spPr>
          <a:xfrm>
            <a:off x="632025" y="1950059"/>
            <a:ext cx="2229488" cy="2064594"/>
          </a:xfrm>
          <a:prstGeom prst="ellipse">
            <a:avLst/>
          </a:prstGeom>
          <a:solidFill>
            <a:srgbClr val="0D0470"/>
          </a:solidFill>
          <a:ln>
            <a:noFill/>
          </a:ln>
        </p:spPr>
        <p:txBody>
          <a:bodyPr lIns="68569" tIns="68569" rIns="68569" bIns="68569" anchor="ctr" anchorCtr="0">
            <a:noAutofit/>
          </a:bodyPr>
          <a:lstStyle/>
          <a:p>
            <a:endParaRPr sz="1050"/>
          </a:p>
        </p:txBody>
      </p:sp>
      <p:sp>
        <p:nvSpPr>
          <p:cNvPr id="7" name="Shape 129"/>
          <p:cNvSpPr/>
          <p:nvPr userDrawn="1"/>
        </p:nvSpPr>
        <p:spPr>
          <a:xfrm>
            <a:off x="3316069" y="1950059"/>
            <a:ext cx="2229488" cy="2064594"/>
          </a:xfrm>
          <a:prstGeom prst="ellipse">
            <a:avLst/>
          </a:prstGeom>
          <a:solidFill>
            <a:srgbClr val="3161E2"/>
          </a:solidFill>
          <a:ln>
            <a:noFill/>
          </a:ln>
        </p:spPr>
        <p:txBody>
          <a:bodyPr lIns="68569" tIns="68569" rIns="68569" bIns="68569" anchor="ctr" anchorCtr="0">
            <a:noAutofit/>
          </a:bodyPr>
          <a:lstStyle/>
          <a:p>
            <a:endParaRPr sz="1050"/>
          </a:p>
        </p:txBody>
      </p:sp>
      <p:sp>
        <p:nvSpPr>
          <p:cNvPr id="9" name="Text Placeholder 8"/>
          <p:cNvSpPr>
            <a:spLocks noGrp="1"/>
          </p:cNvSpPr>
          <p:nvPr>
            <p:ph type="body" sz="quarter" idx="10"/>
          </p:nvPr>
        </p:nvSpPr>
        <p:spPr>
          <a:xfrm>
            <a:off x="632025" y="1950059"/>
            <a:ext cx="2230238" cy="2064729"/>
          </a:xfrm>
        </p:spPr>
        <p:txBody>
          <a:bodyPr anchor="ctr" anchorCtr="1"/>
          <a:lstStyle>
            <a:lvl1pPr>
              <a:defRPr sz="1600">
                <a:solidFill>
                  <a:schemeClr val="bg1"/>
                </a:solidFill>
              </a:defRPr>
            </a:lvl1pPr>
          </a:lstStyle>
          <a:p>
            <a:pPr lvl="0"/>
            <a:r>
              <a:rPr lang="en-US" dirty="0" smtClean="0"/>
              <a:t>Edit Master text styles</a:t>
            </a:r>
          </a:p>
        </p:txBody>
      </p:sp>
      <p:sp>
        <p:nvSpPr>
          <p:cNvPr id="10" name="Text Placeholder 8"/>
          <p:cNvSpPr>
            <a:spLocks noGrp="1"/>
          </p:cNvSpPr>
          <p:nvPr>
            <p:ph type="body" sz="quarter" idx="11"/>
          </p:nvPr>
        </p:nvSpPr>
        <p:spPr>
          <a:xfrm>
            <a:off x="3316069" y="1949924"/>
            <a:ext cx="2230238" cy="2064729"/>
          </a:xfrm>
        </p:spPr>
        <p:txBody>
          <a:bodyPr anchor="ctr" anchorCtr="1"/>
          <a:lstStyle>
            <a:lvl1pPr>
              <a:defRPr sz="1600">
                <a:solidFill>
                  <a:schemeClr val="bg1"/>
                </a:solidFill>
              </a:defRPr>
            </a:lvl1pPr>
          </a:lstStyle>
          <a:p>
            <a:pPr lvl="0"/>
            <a:r>
              <a:rPr lang="en-US" dirty="0" smtClean="0"/>
              <a:t>Edit Master text styles</a:t>
            </a:r>
          </a:p>
        </p:txBody>
      </p:sp>
      <p:sp>
        <p:nvSpPr>
          <p:cNvPr id="11" name="Text Placeholder 8"/>
          <p:cNvSpPr>
            <a:spLocks noGrp="1"/>
          </p:cNvSpPr>
          <p:nvPr>
            <p:ph type="body" sz="quarter" idx="12"/>
          </p:nvPr>
        </p:nvSpPr>
        <p:spPr>
          <a:xfrm>
            <a:off x="6000113" y="1949923"/>
            <a:ext cx="2230238" cy="2064729"/>
          </a:xfrm>
        </p:spPr>
        <p:txBody>
          <a:bodyPr anchor="ctr" anchorCtr="1"/>
          <a:lstStyle>
            <a:lvl1pPr>
              <a:defRPr sz="1600">
                <a:solidFill>
                  <a:schemeClr val="bg1"/>
                </a:solidFill>
              </a:defRPr>
            </a:lvl1pPr>
          </a:lstStyle>
          <a:p>
            <a:pPr lvl="0"/>
            <a:r>
              <a:rPr lang="en-US" dirty="0" smtClean="0"/>
              <a:t>Edit Master text styles</a:t>
            </a:r>
          </a:p>
        </p:txBody>
      </p:sp>
    </p:spTree>
    <p:extLst>
      <p:ext uri="{BB962C8B-B14F-4D97-AF65-F5344CB8AC3E}">
        <p14:creationId xmlns:p14="http://schemas.microsoft.com/office/powerpoint/2010/main" val="12257425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idx="10"/>
          </p:nvPr>
        </p:nvSpPr>
        <p:spPr/>
        <p:txBody>
          <a:bodyPr/>
          <a:lstStyle/>
          <a:p>
            <a:pPr algn="r"/>
            <a:fld id="{00000000-1234-1234-1234-123412341234}" type="slidenum">
              <a:rPr lang="en" sz="1000" smtClean="0">
                <a:solidFill>
                  <a:schemeClr val="dk2"/>
                </a:solidFill>
              </a:rPr>
              <a:pPr algn="r"/>
              <a:t>‹#›</a:t>
            </a:fld>
            <a:endParaRPr lang="en" sz="1000">
              <a:solidFill>
                <a:schemeClr val="dk2"/>
              </a:solidFill>
            </a:endParaRP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3089" t="12811" r="2590" b="7693"/>
          <a:stretch/>
        </p:blipFill>
        <p:spPr>
          <a:xfrm>
            <a:off x="-21102" y="-14069"/>
            <a:ext cx="9179170" cy="515756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34" y="0"/>
            <a:ext cx="9165101" cy="5143500"/>
          </a:xfrm>
          <a:prstGeom prst="rect">
            <a:avLst/>
          </a:prstGeom>
        </p:spPr>
      </p:pic>
      <p:sp>
        <p:nvSpPr>
          <p:cNvPr id="6" name="Shape 86"/>
          <p:cNvSpPr/>
          <p:nvPr userDrawn="1"/>
        </p:nvSpPr>
        <p:spPr>
          <a:xfrm>
            <a:off x="3671668" y="752622"/>
            <a:ext cx="5160632" cy="3830322"/>
          </a:xfrm>
          <a:prstGeom prst="rect">
            <a:avLst/>
          </a:prstGeom>
          <a:solidFill>
            <a:srgbClr val="FFFFFF"/>
          </a:solidFill>
          <a:ln>
            <a:noFill/>
          </a:ln>
        </p:spPr>
        <p:txBody>
          <a:bodyPr lIns="68569" tIns="68569" rIns="68569" bIns="68569" anchor="ctr" anchorCtr="0">
            <a:noAutofit/>
          </a:bodyPr>
          <a:lstStyle/>
          <a:p>
            <a:endParaRPr sz="1600" dirty="0"/>
          </a:p>
        </p:txBody>
      </p:sp>
      <p:sp>
        <p:nvSpPr>
          <p:cNvPr id="7" name="Shape 18"/>
          <p:cNvSpPr txBox="1">
            <a:spLocks noGrp="1"/>
          </p:cNvSpPr>
          <p:nvPr>
            <p:ph type="body" idx="1"/>
          </p:nvPr>
        </p:nvSpPr>
        <p:spPr>
          <a:xfrm>
            <a:off x="4016326" y="1230606"/>
            <a:ext cx="4466491" cy="3338268"/>
          </a:xfrm>
          <a:prstGeom prst="rect">
            <a:avLst/>
          </a:prstGeom>
        </p:spPr>
        <p:txBody>
          <a:bodyPr lIns="91425" tIns="91425" rIns="91425" bIns="91425" anchor="t" anchorCtr="0"/>
          <a:lstStyle>
            <a:lvl1pPr marL="342900" lvl="0" indent="-223838">
              <a:spcBef>
                <a:spcPts val="0"/>
              </a:spcBef>
              <a:buClr>
                <a:srgbClr val="0D0470"/>
              </a:buClr>
              <a:buSzPct val="100000"/>
              <a:buFont typeface="Proxima Nova Semibold"/>
              <a:buChar char="●"/>
              <a:defRPr lang="en-US" sz="1600" smtClean="0">
                <a:solidFill>
                  <a:srgbClr val="0D0470"/>
                </a:solidFill>
                <a:ea typeface="Helvetica Neue" charset="0"/>
                <a:cs typeface="Helvetica Neue" charset="0"/>
                <a:sym typeface="Proxima Nova Semibold"/>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dirty="0"/>
          </a:p>
        </p:txBody>
      </p:sp>
      <p:sp>
        <p:nvSpPr>
          <p:cNvPr id="8" name="Shape 87"/>
          <p:cNvSpPr/>
          <p:nvPr userDrawn="1"/>
        </p:nvSpPr>
        <p:spPr>
          <a:xfrm>
            <a:off x="938561" y="513222"/>
            <a:ext cx="5371082" cy="478800"/>
          </a:xfrm>
          <a:prstGeom prst="rect">
            <a:avLst/>
          </a:prstGeom>
          <a:solidFill>
            <a:srgbClr val="FF6F59"/>
          </a:solidFill>
          <a:ln>
            <a:noFill/>
          </a:ln>
        </p:spPr>
        <p:txBody>
          <a:bodyPr lIns="68569" tIns="68569" rIns="68569" bIns="68569" anchor="ctr" anchorCtr="0">
            <a:noAutofit/>
          </a:bodyPr>
          <a:lstStyle/>
          <a:p>
            <a:endParaRPr sz="1050"/>
          </a:p>
        </p:txBody>
      </p:sp>
      <p:sp>
        <p:nvSpPr>
          <p:cNvPr id="9" name="Shape 17"/>
          <p:cNvSpPr txBox="1">
            <a:spLocks noGrp="1"/>
          </p:cNvSpPr>
          <p:nvPr>
            <p:ph type="title"/>
          </p:nvPr>
        </p:nvSpPr>
        <p:spPr>
          <a:xfrm>
            <a:off x="938560" y="514038"/>
            <a:ext cx="5357014" cy="478800"/>
          </a:xfrm>
          <a:prstGeom prst="rect">
            <a:avLst/>
          </a:prstGeom>
        </p:spPr>
        <p:txBody>
          <a:bodyPr lIns="91425" tIns="91425" rIns="91425" bIns="91425" anchor="t" anchorCtr="0"/>
          <a:lstStyle>
            <a:lvl1pPr lvl="0">
              <a:spcBef>
                <a:spcPts val="0"/>
              </a:spcBef>
              <a:defRPr sz="1800" b="1">
                <a:solidFill>
                  <a:schemeClr val="bg1"/>
                </a:solidFill>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dirty="0"/>
          </a:p>
        </p:txBody>
      </p:sp>
    </p:spTree>
    <p:extLst>
      <p:ext uri="{BB962C8B-B14F-4D97-AF65-F5344CB8AC3E}">
        <p14:creationId xmlns:p14="http://schemas.microsoft.com/office/powerpoint/2010/main" val="14176510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meline 1">
    <p:bg>
      <p:bgPr>
        <a:blipFill dpi="0" rotWithShape="1">
          <a:blip r:embed="rId2">
            <a:lum/>
          </a:blip>
          <a:srcRect/>
          <a:stretch>
            <a:fillRect/>
          </a:stretch>
        </a:blipFill>
        <a:effectLst/>
      </p:bgPr>
    </p:bg>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sz="1800" b="1">
                <a:solidFill>
                  <a:schemeClr val="bg1"/>
                </a:solidFill>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0613" y="2333897"/>
            <a:ext cx="6726784" cy="539602"/>
          </a:xfrm>
          <a:prstGeom prst="rect">
            <a:avLst/>
          </a:prstGeom>
        </p:spPr>
      </p:pic>
      <p:sp>
        <p:nvSpPr>
          <p:cNvPr id="3" name="Text Placeholder 2"/>
          <p:cNvSpPr>
            <a:spLocks noGrp="1"/>
          </p:cNvSpPr>
          <p:nvPr>
            <p:ph type="body" sz="quarter" idx="10" hasCustomPrompt="1"/>
          </p:nvPr>
        </p:nvSpPr>
        <p:spPr>
          <a:xfrm>
            <a:off x="457878" y="1846263"/>
            <a:ext cx="1854250" cy="417966"/>
          </a:xfrm>
        </p:spPr>
        <p:txBody>
          <a:bodyPr anchor="ctr" anchorCtr="0"/>
          <a:lstStyle>
            <a:lvl1pPr algn="ctr">
              <a:defRPr sz="2250" b="1">
                <a:solidFill>
                  <a:schemeClr val="bg1"/>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7" name="Text Placeholder 2"/>
          <p:cNvSpPr>
            <a:spLocks noGrp="1"/>
          </p:cNvSpPr>
          <p:nvPr>
            <p:ph type="body" sz="quarter" idx="11" hasCustomPrompt="1"/>
          </p:nvPr>
        </p:nvSpPr>
        <p:spPr>
          <a:xfrm>
            <a:off x="2508746" y="1846263"/>
            <a:ext cx="1854250" cy="417966"/>
          </a:xfrm>
        </p:spPr>
        <p:txBody>
          <a:bodyPr anchor="ctr" anchorCtr="0"/>
          <a:lstStyle>
            <a:lvl1pPr algn="ctr">
              <a:defRPr sz="2250" b="1">
                <a:solidFill>
                  <a:schemeClr val="bg1"/>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8" name="Text Placeholder 2"/>
          <p:cNvSpPr>
            <a:spLocks noGrp="1"/>
          </p:cNvSpPr>
          <p:nvPr>
            <p:ph type="body" sz="quarter" idx="12" hasCustomPrompt="1"/>
          </p:nvPr>
        </p:nvSpPr>
        <p:spPr>
          <a:xfrm>
            <a:off x="4559614" y="1846263"/>
            <a:ext cx="1854250" cy="417966"/>
          </a:xfrm>
        </p:spPr>
        <p:txBody>
          <a:bodyPr anchor="ctr" anchorCtr="0"/>
          <a:lstStyle>
            <a:lvl1pPr algn="ctr">
              <a:defRPr sz="2250" b="1">
                <a:solidFill>
                  <a:schemeClr val="bg1"/>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9" name="Text Placeholder 2"/>
          <p:cNvSpPr>
            <a:spLocks noGrp="1"/>
          </p:cNvSpPr>
          <p:nvPr>
            <p:ph type="body" sz="quarter" idx="13" hasCustomPrompt="1"/>
          </p:nvPr>
        </p:nvSpPr>
        <p:spPr>
          <a:xfrm>
            <a:off x="6610482" y="1846263"/>
            <a:ext cx="1854250" cy="417966"/>
          </a:xfrm>
        </p:spPr>
        <p:txBody>
          <a:bodyPr anchor="ctr" anchorCtr="0"/>
          <a:lstStyle>
            <a:lvl1pPr algn="ctr">
              <a:defRPr sz="2250" b="1">
                <a:solidFill>
                  <a:schemeClr val="bg1"/>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6" name="Text Placeholder 5"/>
          <p:cNvSpPr>
            <a:spLocks noGrp="1"/>
          </p:cNvSpPr>
          <p:nvPr>
            <p:ph type="body" sz="quarter" idx="14"/>
          </p:nvPr>
        </p:nvSpPr>
        <p:spPr>
          <a:xfrm>
            <a:off x="457877" y="2899264"/>
            <a:ext cx="1854250" cy="1994951"/>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2" name="Text Placeholder 5"/>
          <p:cNvSpPr>
            <a:spLocks noGrp="1"/>
          </p:cNvSpPr>
          <p:nvPr>
            <p:ph type="body" sz="quarter" idx="15"/>
          </p:nvPr>
        </p:nvSpPr>
        <p:spPr>
          <a:xfrm>
            <a:off x="2508745" y="2899264"/>
            <a:ext cx="1854250" cy="1994951"/>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3" name="Text Placeholder 5"/>
          <p:cNvSpPr>
            <a:spLocks noGrp="1"/>
          </p:cNvSpPr>
          <p:nvPr>
            <p:ph type="body" sz="quarter" idx="16"/>
          </p:nvPr>
        </p:nvSpPr>
        <p:spPr>
          <a:xfrm>
            <a:off x="4559613" y="2899264"/>
            <a:ext cx="1854250" cy="1994951"/>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
        <p:nvSpPr>
          <p:cNvPr id="14" name="Text Placeholder 5"/>
          <p:cNvSpPr>
            <a:spLocks noGrp="1"/>
          </p:cNvSpPr>
          <p:nvPr>
            <p:ph type="body" sz="quarter" idx="17"/>
          </p:nvPr>
        </p:nvSpPr>
        <p:spPr>
          <a:xfrm>
            <a:off x="6610481" y="2899264"/>
            <a:ext cx="1854250" cy="1994951"/>
          </a:xfrm>
        </p:spPr>
        <p:txBody>
          <a:bodyPr anchor="t" anchorCtr="1"/>
          <a:lstStyle>
            <a:lvl1pPr>
              <a:defRPr sz="16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dirty="0" smtClean="0"/>
              <a:t>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jor Concep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7943628" cy="4411362"/>
          </a:xfrm>
          <a:prstGeom prst="rect">
            <a:avLst/>
          </a:prstGeom>
        </p:spPr>
      </p:pic>
      <p:sp>
        <p:nvSpPr>
          <p:cNvPr id="2" name="Title 1"/>
          <p:cNvSpPr>
            <a:spLocks noGrp="1"/>
          </p:cNvSpPr>
          <p:nvPr>
            <p:ph type="title"/>
          </p:nvPr>
        </p:nvSpPr>
        <p:spPr>
          <a:xfrm>
            <a:off x="2743200" y="1675485"/>
            <a:ext cx="4983111" cy="479657"/>
          </a:xfrm>
        </p:spPr>
        <p:txBody>
          <a:bodyPr anchor="t" anchorCtr="1"/>
          <a:lstStyle>
            <a:lvl1pPr>
              <a:defRPr sz="2000" b="1">
                <a:solidFill>
                  <a:srgbClr val="0D0470"/>
                </a:solidFill>
              </a:defRPr>
            </a:lvl1pPr>
          </a:lstStyle>
          <a:p>
            <a:r>
              <a:rPr lang="en-US" dirty="0" smtClean="0"/>
              <a:t>Click to edit Master title style</a:t>
            </a:r>
            <a:endParaRPr lang="en-US" dirty="0"/>
          </a:p>
        </p:txBody>
      </p:sp>
      <p:sp>
        <p:nvSpPr>
          <p:cNvPr id="5" name="Shape 18"/>
          <p:cNvSpPr txBox="1">
            <a:spLocks noGrp="1"/>
          </p:cNvSpPr>
          <p:nvPr>
            <p:ph type="body" idx="1"/>
          </p:nvPr>
        </p:nvSpPr>
        <p:spPr>
          <a:xfrm>
            <a:off x="3136894" y="2268951"/>
            <a:ext cx="4258491" cy="1891569"/>
          </a:xfrm>
          <a:prstGeom prst="rect">
            <a:avLst/>
          </a:prstGeom>
        </p:spPr>
        <p:txBody>
          <a:bodyPr lIns="91425" tIns="91425" rIns="91425" bIns="91425" anchor="t" anchorCtr="0"/>
          <a:lstStyle>
            <a:lvl1pPr marL="342900" lvl="0" indent="-223838">
              <a:spcBef>
                <a:spcPts val="0"/>
              </a:spcBef>
              <a:buClr>
                <a:srgbClr val="0D0470"/>
              </a:buClr>
              <a:buSzPct val="100000"/>
              <a:buFont typeface="Proxima Nova Semibold"/>
              <a:buChar char="●"/>
              <a:defRPr sz="1600">
                <a:solidFill>
                  <a:srgbClr val="0D0470"/>
                </a:solidFill>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dirty="0"/>
          </a:p>
        </p:txBody>
      </p:sp>
    </p:spTree>
    <p:extLst>
      <p:ext uri="{BB962C8B-B14F-4D97-AF65-F5344CB8AC3E}">
        <p14:creationId xmlns:p14="http://schemas.microsoft.com/office/powerpoint/2010/main" val="8696435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2">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32024" y="528220"/>
            <a:ext cx="6291289" cy="474075"/>
          </a:xfrm>
          <a:prstGeom prst="rect">
            <a:avLst/>
          </a:prstGeom>
        </p:spPr>
      </p:pic>
      <p:sp>
        <p:nvSpPr>
          <p:cNvPr id="2" name="Title 1"/>
          <p:cNvSpPr>
            <a:spLocks noGrp="1"/>
          </p:cNvSpPr>
          <p:nvPr>
            <p:ph type="title"/>
          </p:nvPr>
        </p:nvSpPr>
        <p:spPr>
          <a:xfrm>
            <a:off x="632024" y="528220"/>
            <a:ext cx="6291289" cy="474076"/>
          </a:xfrm>
        </p:spPr>
        <p:txBody>
          <a:bodyPr/>
          <a:lstStyle>
            <a:lvl1pPr>
              <a:defRPr sz="1800" b="1">
                <a:solidFill>
                  <a:schemeClr val="bg1"/>
                </a:solidFill>
              </a:defRPr>
            </a:lvl1pPr>
          </a:lstStyle>
          <a:p>
            <a:r>
              <a:rPr lang="en-US" dirty="0" smtClean="0"/>
              <a:t>Click to edit Master title style</a:t>
            </a:r>
            <a:endParaRPr lang="en-US" dirty="0"/>
          </a:p>
        </p:txBody>
      </p:sp>
      <p:pic>
        <p:nvPicPr>
          <p:cNvPr id="5" name="Picture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flipV="1">
            <a:off x="520004" y="2872344"/>
            <a:ext cx="3019793" cy="242238"/>
          </a:xfrm>
          <a:prstGeom prst="rect">
            <a:avLst/>
          </a:prstGeom>
        </p:spPr>
      </p:pic>
      <p:sp>
        <p:nvSpPr>
          <p:cNvPr id="6" name="Text Placeholder 2"/>
          <p:cNvSpPr>
            <a:spLocks noGrp="1"/>
          </p:cNvSpPr>
          <p:nvPr>
            <p:ph type="body" sz="quarter" idx="10" hasCustomPrompt="1"/>
          </p:nvPr>
        </p:nvSpPr>
        <p:spPr>
          <a:xfrm>
            <a:off x="632024" y="1403834"/>
            <a:ext cx="1222226" cy="417966"/>
          </a:xfrm>
        </p:spPr>
        <p:txBody>
          <a:bodyPr anchor="ctr" anchorCtr="0"/>
          <a:lstStyle>
            <a:lvl1pPr algn="ctr">
              <a:defRPr sz="2250" b="1">
                <a:solidFill>
                  <a:srgbClr val="0D0470"/>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7" name="Text Placeholder 2"/>
          <p:cNvSpPr>
            <a:spLocks noGrp="1"/>
          </p:cNvSpPr>
          <p:nvPr>
            <p:ph type="body" sz="quarter" idx="11" hasCustomPrompt="1"/>
          </p:nvPr>
        </p:nvSpPr>
        <p:spPr>
          <a:xfrm>
            <a:off x="632024" y="2345301"/>
            <a:ext cx="1222226" cy="417966"/>
          </a:xfrm>
        </p:spPr>
        <p:txBody>
          <a:bodyPr anchor="ctr" anchorCtr="0"/>
          <a:lstStyle>
            <a:lvl1pPr algn="ctr">
              <a:defRPr sz="2250" b="1">
                <a:solidFill>
                  <a:srgbClr val="0D0470"/>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8" name="Text Placeholder 2"/>
          <p:cNvSpPr>
            <a:spLocks noGrp="1"/>
          </p:cNvSpPr>
          <p:nvPr>
            <p:ph type="body" sz="quarter" idx="12" hasCustomPrompt="1"/>
          </p:nvPr>
        </p:nvSpPr>
        <p:spPr>
          <a:xfrm>
            <a:off x="632024" y="3283268"/>
            <a:ext cx="1222226" cy="417966"/>
          </a:xfrm>
        </p:spPr>
        <p:txBody>
          <a:bodyPr anchor="ctr" anchorCtr="0"/>
          <a:lstStyle>
            <a:lvl1pPr algn="ctr">
              <a:defRPr sz="2250" b="1">
                <a:solidFill>
                  <a:srgbClr val="0D0470"/>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9" name="Text Placeholder 2"/>
          <p:cNvSpPr>
            <a:spLocks noGrp="1"/>
          </p:cNvSpPr>
          <p:nvPr>
            <p:ph type="body" sz="quarter" idx="13" hasCustomPrompt="1"/>
          </p:nvPr>
        </p:nvSpPr>
        <p:spPr>
          <a:xfrm>
            <a:off x="632024" y="4221235"/>
            <a:ext cx="1222226" cy="417966"/>
          </a:xfrm>
        </p:spPr>
        <p:txBody>
          <a:bodyPr anchor="ctr" anchorCtr="0"/>
          <a:lstStyle>
            <a:lvl1pPr algn="ctr">
              <a:defRPr sz="2250" b="1">
                <a:solidFill>
                  <a:srgbClr val="0D0470"/>
                </a:solidFill>
              </a:defRPr>
            </a:lvl1pPr>
            <a:lvl2pPr>
              <a:defRPr sz="1800" b="1">
                <a:solidFill>
                  <a:schemeClr val="bg1"/>
                </a:solidFill>
              </a:defRPr>
            </a:lvl2pPr>
            <a:lvl3pPr>
              <a:defRPr sz="1800" b="1">
                <a:solidFill>
                  <a:schemeClr val="bg1"/>
                </a:solidFill>
              </a:defRPr>
            </a:lvl3pPr>
            <a:lvl4pPr>
              <a:defRPr sz="1800" b="1">
                <a:solidFill>
                  <a:schemeClr val="bg1"/>
                </a:solidFill>
              </a:defRPr>
            </a:lvl4pPr>
            <a:lvl5pPr>
              <a:defRPr sz="1800" b="1">
                <a:solidFill>
                  <a:schemeClr val="bg1"/>
                </a:solidFill>
              </a:defRPr>
            </a:lvl5pPr>
          </a:lstStyle>
          <a:p>
            <a:pPr lvl="0"/>
            <a:r>
              <a:rPr lang="en-US" dirty="0" smtClean="0"/>
              <a:t>#</a:t>
            </a:r>
            <a:endParaRPr lang="en-US" dirty="0"/>
          </a:p>
        </p:txBody>
      </p:sp>
      <p:sp>
        <p:nvSpPr>
          <p:cNvPr id="10" name="Text Placeholder 5"/>
          <p:cNvSpPr>
            <a:spLocks noGrp="1"/>
          </p:cNvSpPr>
          <p:nvPr>
            <p:ph type="body" sz="quarter" idx="14"/>
          </p:nvPr>
        </p:nvSpPr>
        <p:spPr>
          <a:xfrm>
            <a:off x="2347629" y="1300185"/>
            <a:ext cx="5881971" cy="625263"/>
          </a:xfrm>
        </p:spPr>
        <p:txBody>
          <a:bodyPr anchor="ctr" anchorCtr="0"/>
          <a:lstStyle>
            <a:lvl1pPr>
              <a:defRPr sz="1600">
                <a:solidFill>
                  <a:srgbClr val="0D0470"/>
                </a:solidFill>
              </a:defRPr>
            </a:lvl1pPr>
            <a:lvl2pPr>
              <a:defRPr sz="1200">
                <a:solidFill>
                  <a:srgbClr val="0D0470"/>
                </a:solidFill>
              </a:defRPr>
            </a:lvl2pPr>
            <a:lvl3pPr>
              <a:defRPr sz="1200">
                <a:solidFill>
                  <a:srgbClr val="0D0470"/>
                </a:solidFill>
              </a:defRPr>
            </a:lvl3pPr>
            <a:lvl4pPr>
              <a:defRPr sz="1200">
                <a:solidFill>
                  <a:srgbClr val="0D0470"/>
                </a:solidFill>
              </a:defRPr>
            </a:lvl4pPr>
            <a:lvl5pPr>
              <a:defRPr sz="1200">
                <a:solidFill>
                  <a:srgbClr val="0D0470"/>
                </a:solidFill>
              </a:defRPr>
            </a:lvl5pPr>
          </a:lstStyle>
          <a:p>
            <a:pPr lvl="0"/>
            <a:r>
              <a:rPr lang="en-US" dirty="0" smtClean="0"/>
              <a:t>Edit Master text styles</a:t>
            </a:r>
          </a:p>
        </p:txBody>
      </p:sp>
      <p:sp>
        <p:nvSpPr>
          <p:cNvPr id="11" name="Text Placeholder 5"/>
          <p:cNvSpPr>
            <a:spLocks noGrp="1"/>
          </p:cNvSpPr>
          <p:nvPr>
            <p:ph type="body" sz="quarter" idx="15"/>
          </p:nvPr>
        </p:nvSpPr>
        <p:spPr>
          <a:xfrm>
            <a:off x="2347629" y="2241652"/>
            <a:ext cx="5881971" cy="625263"/>
          </a:xfrm>
        </p:spPr>
        <p:txBody>
          <a:bodyPr anchor="ctr" anchorCtr="0"/>
          <a:lstStyle>
            <a:lvl1pPr>
              <a:defRPr sz="1600">
                <a:solidFill>
                  <a:srgbClr val="0D0470"/>
                </a:solidFill>
              </a:defRPr>
            </a:lvl1pPr>
            <a:lvl2pPr>
              <a:defRPr sz="1200">
                <a:solidFill>
                  <a:srgbClr val="0D0470"/>
                </a:solidFill>
              </a:defRPr>
            </a:lvl2pPr>
            <a:lvl3pPr>
              <a:defRPr sz="1200">
                <a:solidFill>
                  <a:srgbClr val="0D0470"/>
                </a:solidFill>
              </a:defRPr>
            </a:lvl3pPr>
            <a:lvl4pPr>
              <a:defRPr sz="1200">
                <a:solidFill>
                  <a:srgbClr val="0D0470"/>
                </a:solidFill>
              </a:defRPr>
            </a:lvl4pPr>
            <a:lvl5pPr>
              <a:defRPr sz="1200">
                <a:solidFill>
                  <a:srgbClr val="0D0470"/>
                </a:solidFill>
              </a:defRPr>
            </a:lvl5pPr>
          </a:lstStyle>
          <a:p>
            <a:pPr lvl="0"/>
            <a:r>
              <a:rPr lang="en-US" dirty="0" smtClean="0"/>
              <a:t>Edit Master text styles</a:t>
            </a:r>
          </a:p>
        </p:txBody>
      </p:sp>
      <p:sp>
        <p:nvSpPr>
          <p:cNvPr id="12" name="Text Placeholder 5"/>
          <p:cNvSpPr>
            <a:spLocks noGrp="1"/>
          </p:cNvSpPr>
          <p:nvPr>
            <p:ph type="body" sz="quarter" idx="16"/>
          </p:nvPr>
        </p:nvSpPr>
        <p:spPr>
          <a:xfrm>
            <a:off x="2347629" y="3183119"/>
            <a:ext cx="5881971" cy="625263"/>
          </a:xfrm>
        </p:spPr>
        <p:txBody>
          <a:bodyPr anchor="ctr" anchorCtr="0"/>
          <a:lstStyle>
            <a:lvl1pPr>
              <a:defRPr sz="1600">
                <a:solidFill>
                  <a:srgbClr val="0D0470"/>
                </a:solidFill>
              </a:defRPr>
            </a:lvl1pPr>
            <a:lvl2pPr>
              <a:defRPr sz="1200">
                <a:solidFill>
                  <a:srgbClr val="0D0470"/>
                </a:solidFill>
              </a:defRPr>
            </a:lvl2pPr>
            <a:lvl3pPr>
              <a:defRPr sz="1200">
                <a:solidFill>
                  <a:srgbClr val="0D0470"/>
                </a:solidFill>
              </a:defRPr>
            </a:lvl3pPr>
            <a:lvl4pPr>
              <a:defRPr sz="1200">
                <a:solidFill>
                  <a:srgbClr val="0D0470"/>
                </a:solidFill>
              </a:defRPr>
            </a:lvl4pPr>
            <a:lvl5pPr>
              <a:defRPr sz="1200">
                <a:solidFill>
                  <a:srgbClr val="0D0470"/>
                </a:solidFill>
              </a:defRPr>
            </a:lvl5pPr>
          </a:lstStyle>
          <a:p>
            <a:pPr lvl="0"/>
            <a:r>
              <a:rPr lang="en-US" dirty="0" smtClean="0"/>
              <a:t>Edit Master text styles</a:t>
            </a:r>
          </a:p>
        </p:txBody>
      </p:sp>
      <p:sp>
        <p:nvSpPr>
          <p:cNvPr id="13" name="Text Placeholder 5"/>
          <p:cNvSpPr>
            <a:spLocks noGrp="1"/>
          </p:cNvSpPr>
          <p:nvPr>
            <p:ph type="body" sz="quarter" idx="17"/>
          </p:nvPr>
        </p:nvSpPr>
        <p:spPr>
          <a:xfrm>
            <a:off x="2347629" y="4124586"/>
            <a:ext cx="5881971" cy="625263"/>
          </a:xfrm>
        </p:spPr>
        <p:txBody>
          <a:bodyPr anchor="ctr" anchorCtr="0"/>
          <a:lstStyle>
            <a:lvl1pPr>
              <a:defRPr sz="1600">
                <a:solidFill>
                  <a:srgbClr val="0D0470"/>
                </a:solidFill>
              </a:defRPr>
            </a:lvl1pPr>
            <a:lvl2pPr>
              <a:defRPr sz="1200">
                <a:solidFill>
                  <a:srgbClr val="0D0470"/>
                </a:solidFill>
              </a:defRPr>
            </a:lvl2pPr>
            <a:lvl3pPr>
              <a:defRPr sz="1200">
                <a:solidFill>
                  <a:srgbClr val="0D0470"/>
                </a:solidFill>
              </a:defRPr>
            </a:lvl3pPr>
            <a:lvl4pPr>
              <a:defRPr sz="1200">
                <a:solidFill>
                  <a:srgbClr val="0D0470"/>
                </a:solidFill>
              </a:defRPr>
            </a:lvl4pPr>
            <a:lvl5pPr>
              <a:defRPr sz="1200">
                <a:solidFill>
                  <a:srgbClr val="0D0470"/>
                </a:solidFill>
              </a:defRPr>
            </a:lvl5pPr>
          </a:lstStyle>
          <a:p>
            <a:pPr lvl="0"/>
            <a:r>
              <a:rPr lang="en-US" dirty="0" smtClean="0"/>
              <a:t>Edit Master text styles</a:t>
            </a:r>
          </a:p>
        </p:txBody>
      </p:sp>
    </p:spTree>
    <p:extLst>
      <p:ext uri="{BB962C8B-B14F-4D97-AF65-F5344CB8AC3E}">
        <p14:creationId xmlns:p14="http://schemas.microsoft.com/office/powerpoint/2010/main" val="21532133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s">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0" y="0"/>
            <a:ext cx="9154890" cy="5152030"/>
          </a:xfrm>
          <a:prstGeom prst="rect">
            <a:avLst/>
          </a:prstGeom>
        </p:spPr>
      </p:pic>
      <p:pic>
        <p:nvPicPr>
          <p:cNvPr id="5" name="Picture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20662" y="365080"/>
            <a:ext cx="3728288" cy="3437600"/>
          </a:xfrm>
          <a:prstGeom prst="rect">
            <a:avLst/>
          </a:prstGeom>
        </p:spPr>
      </p:pic>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79751" y="1191689"/>
            <a:ext cx="3683248" cy="3394082"/>
          </a:xfrm>
          <a:prstGeom prst="rect">
            <a:avLst/>
          </a:prstGeom>
        </p:spPr>
      </p:pic>
      <p:sp>
        <p:nvSpPr>
          <p:cNvPr id="8" name="Text Placeholder 7"/>
          <p:cNvSpPr>
            <a:spLocks noGrp="1"/>
          </p:cNvSpPr>
          <p:nvPr>
            <p:ph type="body" sz="quarter" idx="10"/>
          </p:nvPr>
        </p:nvSpPr>
        <p:spPr>
          <a:xfrm>
            <a:off x="620713" y="365125"/>
            <a:ext cx="3727450" cy="2524125"/>
          </a:xfrm>
        </p:spPr>
        <p:txBody>
          <a:bodyPr/>
          <a:lstStyle>
            <a:lvl1pPr marL="342900" indent="-223838">
              <a:buClr>
                <a:srgbClr val="0D0470"/>
              </a:buClr>
              <a:buSzPct val="100000"/>
              <a:buFont typeface="Proxima Nova Semibold"/>
              <a:buChar char="●"/>
              <a:defRPr lang="en-US" sz="1600" dirty="0">
                <a:solidFill>
                  <a:srgbClr val="0D0470"/>
                </a:solidFill>
                <a:ea typeface="Helvetica Neue" charset="0"/>
                <a:cs typeface="Helvetica Neue" charset="0"/>
                <a:sym typeface="Proxima Nova Semibold"/>
              </a:defRPr>
            </a:lvl1pPr>
            <a:lvl2pPr marL="171450" indent="-171450">
              <a:buFont typeface="Arial" panose="020B0604020202020204" pitchFamily="34" charset="0"/>
              <a:buChar char="•"/>
              <a:defRPr sz="1200">
                <a:solidFill>
                  <a:srgbClr val="0D0470"/>
                </a:solidFill>
              </a:defRPr>
            </a:lvl2pPr>
            <a:lvl3pPr marL="171450" indent="-171450">
              <a:buFont typeface="Arial" panose="020B0604020202020204" pitchFamily="34" charset="0"/>
              <a:buChar char="•"/>
              <a:defRPr sz="1200">
                <a:solidFill>
                  <a:srgbClr val="0D0470"/>
                </a:solidFill>
              </a:defRPr>
            </a:lvl3pPr>
            <a:lvl4pPr marL="171450" indent="-171450">
              <a:buFont typeface="Arial" panose="020B0604020202020204" pitchFamily="34" charset="0"/>
              <a:buChar char="•"/>
              <a:defRPr sz="1200">
                <a:solidFill>
                  <a:srgbClr val="0D0470"/>
                </a:solidFill>
              </a:defRPr>
            </a:lvl4pPr>
            <a:lvl5pPr marL="171450" indent="-171450">
              <a:buFont typeface="Arial" panose="020B0604020202020204" pitchFamily="34" charset="0"/>
              <a:buChar char="•"/>
              <a:defRPr sz="1200">
                <a:solidFill>
                  <a:srgbClr val="0D0470"/>
                </a:solidFill>
              </a:defRPr>
            </a:lvl5pPr>
          </a:lstStyle>
          <a:p>
            <a:pPr marL="342900" indent="-223838">
              <a:buClr>
                <a:srgbClr val="0D0470"/>
              </a:buClr>
              <a:buSzPct val="100000"/>
              <a:buFont typeface="Proxima Nova Semibold"/>
              <a:buChar char="●"/>
            </a:pPr>
            <a:endParaRPr lang="en-US" sz="1600" dirty="0">
              <a:solidFill>
                <a:srgbClr val="0D0470"/>
              </a:solidFill>
              <a:latin typeface="+mn-lt"/>
              <a:ea typeface="Helvetica Neue" charset="0"/>
              <a:cs typeface="Helvetica Neue" charset="0"/>
              <a:sym typeface="Proxima Nova Semibold"/>
            </a:endParaRPr>
          </a:p>
        </p:txBody>
      </p:sp>
      <p:sp>
        <p:nvSpPr>
          <p:cNvPr id="9" name="Text Placeholder 7"/>
          <p:cNvSpPr>
            <a:spLocks noGrp="1"/>
          </p:cNvSpPr>
          <p:nvPr>
            <p:ph type="body" sz="quarter" idx="11"/>
          </p:nvPr>
        </p:nvSpPr>
        <p:spPr>
          <a:xfrm>
            <a:off x="4779751" y="1191689"/>
            <a:ext cx="3683248" cy="2524125"/>
          </a:xfrm>
        </p:spPr>
        <p:txBody>
          <a:bodyPr/>
          <a:lstStyle>
            <a:lvl1pPr marL="342900" indent="-223838">
              <a:buClr>
                <a:srgbClr val="0D0470"/>
              </a:buClr>
              <a:buSzPct val="100000"/>
              <a:buFont typeface="Proxima Nova Semibold"/>
              <a:buChar char="●"/>
              <a:defRPr lang="en-US" sz="1600" dirty="0">
                <a:solidFill>
                  <a:srgbClr val="0D0470"/>
                </a:solidFill>
                <a:ea typeface="Helvetica Neue" charset="0"/>
                <a:cs typeface="Helvetica Neue" charset="0"/>
                <a:sym typeface="Proxima Nova Semibold"/>
              </a:defRPr>
            </a:lvl1pPr>
            <a:lvl2pPr marL="171450" indent="-171450">
              <a:buFont typeface="Arial" panose="020B0604020202020204" pitchFamily="34" charset="0"/>
              <a:buChar char="•"/>
              <a:defRPr sz="1200">
                <a:solidFill>
                  <a:srgbClr val="0D0470"/>
                </a:solidFill>
              </a:defRPr>
            </a:lvl2pPr>
            <a:lvl3pPr marL="171450" indent="-171450">
              <a:buFont typeface="Arial" panose="020B0604020202020204" pitchFamily="34" charset="0"/>
              <a:buChar char="•"/>
              <a:defRPr sz="1200">
                <a:solidFill>
                  <a:srgbClr val="0D0470"/>
                </a:solidFill>
              </a:defRPr>
            </a:lvl3pPr>
            <a:lvl4pPr marL="171450" indent="-171450">
              <a:buFont typeface="Arial" panose="020B0604020202020204" pitchFamily="34" charset="0"/>
              <a:buChar char="•"/>
              <a:defRPr sz="1200">
                <a:solidFill>
                  <a:srgbClr val="0D0470"/>
                </a:solidFill>
              </a:defRPr>
            </a:lvl4pPr>
            <a:lvl5pPr marL="171450" indent="-171450">
              <a:buFont typeface="Arial" panose="020B0604020202020204" pitchFamily="34" charset="0"/>
              <a:buChar char="•"/>
              <a:defRPr sz="1200">
                <a:solidFill>
                  <a:srgbClr val="0D0470"/>
                </a:solidFill>
              </a:defRPr>
            </a:lvl5pPr>
          </a:lstStyle>
          <a:p>
            <a:pPr marL="342900" indent="-223838">
              <a:buClr>
                <a:srgbClr val="0D0470"/>
              </a:buClr>
              <a:buSzPct val="100000"/>
              <a:buFont typeface="Proxima Nova Semibold"/>
              <a:buChar char="●"/>
            </a:pPr>
            <a:endParaRPr lang="en-US" sz="1600" dirty="0">
              <a:solidFill>
                <a:srgbClr val="0D0470"/>
              </a:solidFill>
              <a:latin typeface="+mn-lt"/>
              <a:ea typeface="Helvetica Neue" charset="0"/>
              <a:cs typeface="Helvetica Neue" charset="0"/>
              <a:sym typeface="Proxima Nova Semibold"/>
            </a:endParaRPr>
          </a:p>
        </p:txBody>
      </p:sp>
    </p:spTree>
    <p:extLst>
      <p:ext uri="{BB962C8B-B14F-4D97-AF65-F5344CB8AC3E}">
        <p14:creationId xmlns:p14="http://schemas.microsoft.com/office/powerpoint/2010/main" val="35588024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9" y="4663216"/>
            <a:ext cx="548700" cy="393600"/>
          </a:xfrm>
          <a:prstGeom prst="rect">
            <a:avLst/>
          </a:prstGeom>
          <a:noFill/>
          <a:ln>
            <a:noFill/>
          </a:ln>
        </p:spPr>
        <p:txBody>
          <a:bodyPr lIns="91425" tIns="91425" rIns="91425" bIns="91425" anchor="ctr" anchorCtr="0">
            <a:noAutofit/>
          </a:bodyPr>
          <a:lstStyle/>
          <a:p>
            <a:pPr algn="r"/>
            <a:fld id="{00000000-1234-1234-1234-123412341234}" type="slidenum">
              <a:rPr lang="en" sz="1000" smtClean="0">
                <a:solidFill>
                  <a:schemeClr val="dk2"/>
                </a:solidFill>
              </a:rPr>
              <a:pPr algn="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3" r:id="rId4"/>
    <p:sldLayoutId id="2147483660" r:id="rId5"/>
    <p:sldLayoutId id="2147483652" r:id="rId6"/>
    <p:sldLayoutId id="2147483664" r:id="rId7"/>
    <p:sldLayoutId id="2147483662" r:id="rId8"/>
    <p:sldLayoutId id="2147483661" r:id="rId9"/>
    <p:sldLayoutId id="2147483665" r:id="rId10"/>
    <p:sldLayoutId id="2147483666" r:id="rId11"/>
    <p:sldLayoutId id="2147483653" r:id="rId12"/>
    <p:sldLayoutId id="2147483656" r:id="rId13"/>
    <p:sldLayoutId id="2147483667" r:id="rId14"/>
    <p:sldLayoutId id="2147483668" r:id="rId15"/>
    <p:sldLayoutId id="2147483669" r:id="rId16"/>
    <p:sldLayoutId id="2147483670" r:id="rId17"/>
    <p:sldLayoutId id="2147483658"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2678" y="495692"/>
            <a:ext cx="7011021" cy="1815882"/>
          </a:xfrm>
          <a:prstGeom prst="rect">
            <a:avLst/>
          </a:prstGeom>
          <a:noFill/>
        </p:spPr>
        <p:txBody>
          <a:bodyPr wrap="square" rtlCol="0">
            <a:spAutoFit/>
          </a:bodyPr>
          <a:lstStyle/>
          <a:p>
            <a:r>
              <a:rPr lang="en-US" dirty="0"/>
              <a:t>Hello!</a:t>
            </a:r>
          </a:p>
          <a:p>
            <a:endParaRPr lang="en-US" dirty="0"/>
          </a:p>
          <a:p>
            <a:r>
              <a:rPr lang="en-US" dirty="0"/>
              <a:t>Below are a number of slide templates to help you create a unique slide show for your course. Each slide includes instructions directly in the content or on the notes section below. To create a slide, edit the existing slide and make additional copies if more of same type of slide is desired (right click on slide in left column &gt; Duplicate).  </a:t>
            </a:r>
          </a:p>
          <a:p>
            <a:endParaRPr lang="en-US" dirty="0"/>
          </a:p>
          <a:p>
            <a:r>
              <a:rPr lang="en-US" dirty="0"/>
              <a:t>After you’re done, delete the unused slides from your presentation (including this one!).</a:t>
            </a:r>
          </a:p>
        </p:txBody>
      </p:sp>
    </p:spTree>
    <p:extLst>
      <p:ext uri="{BB962C8B-B14F-4D97-AF65-F5344CB8AC3E}">
        <p14:creationId xmlns:p14="http://schemas.microsoft.com/office/powerpoint/2010/main" val="2731359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4" name="Title 3"/>
          <p:cNvSpPr>
            <a:spLocks noGrp="1"/>
          </p:cNvSpPr>
          <p:nvPr>
            <p:ph type="title"/>
          </p:nvPr>
        </p:nvSpPr>
        <p:spPr/>
        <p:txBody>
          <a:bodyPr/>
          <a:lstStyle/>
          <a:p>
            <a:r>
              <a:rPr lang="en" dirty="0">
                <a:solidFill>
                  <a:srgbClr val="FFFFFF"/>
                </a:solidFill>
                <a:ea typeface="Helvetica Neue Medium" charset="0"/>
                <a:cs typeface="Helvetica Neue Medium" charset="0"/>
                <a:sym typeface="Proxima Nova"/>
              </a:rPr>
              <a:t>Example Title Text </a:t>
            </a:r>
            <a:endParaRPr lang="en-US" dirty="0"/>
          </a:p>
        </p:txBody>
      </p:sp>
      <p:sp>
        <p:nvSpPr>
          <p:cNvPr id="5" name="Text Placeholder 4"/>
          <p:cNvSpPr>
            <a:spLocks noGrp="1"/>
          </p:cNvSpPr>
          <p:nvPr>
            <p:ph type="body" sz="quarter" idx="10"/>
          </p:nvPr>
        </p:nvSpPr>
        <p:spPr/>
        <p:txBody>
          <a:bodyPr/>
          <a:lstStyle/>
          <a:p>
            <a:pPr algn="ctr"/>
            <a:r>
              <a:rPr lang="en-US" dirty="0">
                <a:solidFill>
                  <a:srgbClr val="FFFFFF"/>
                </a:solidFill>
                <a:ea typeface="Helvetica Neue" charset="0"/>
                <a:cs typeface="Helvetica Neue" charset="0"/>
                <a:sym typeface="Proxima Nova Semibold"/>
              </a:rPr>
              <a:t>Example Point #</a:t>
            </a:r>
            <a:r>
              <a:rPr lang="en-US" dirty="0" smtClean="0">
                <a:solidFill>
                  <a:srgbClr val="FFFFFF"/>
                </a:solidFill>
                <a:ea typeface="Helvetica Neue" charset="0"/>
                <a:cs typeface="Helvetica Neue" charset="0"/>
                <a:sym typeface="Proxima Nova Semibold"/>
              </a:rPr>
              <a:t>1</a:t>
            </a:r>
            <a:endParaRPr lang="en-US" dirty="0">
              <a:solidFill>
                <a:srgbClr val="FFFFFF"/>
              </a:solidFill>
              <a:ea typeface="Helvetica Neue" charset="0"/>
              <a:cs typeface="Helvetica Neue" charset="0"/>
              <a:sym typeface="Proxima Nova Semibold"/>
            </a:endParaRPr>
          </a:p>
        </p:txBody>
      </p:sp>
      <p:sp>
        <p:nvSpPr>
          <p:cNvPr id="6" name="Text Placeholder 5"/>
          <p:cNvSpPr>
            <a:spLocks noGrp="1"/>
          </p:cNvSpPr>
          <p:nvPr>
            <p:ph type="body" sz="quarter" idx="11"/>
          </p:nvPr>
        </p:nvSpPr>
        <p:spPr/>
        <p:txBody>
          <a:bodyPr/>
          <a:lstStyle/>
          <a:p>
            <a:pPr algn="ctr"/>
            <a:r>
              <a:rPr lang="en-US" dirty="0">
                <a:solidFill>
                  <a:srgbClr val="FFFFFF"/>
                </a:solidFill>
                <a:ea typeface="Helvetica Neue" charset="0"/>
                <a:cs typeface="Helvetica Neue" charset="0"/>
                <a:sym typeface="Proxima Nova Semibold"/>
              </a:rPr>
              <a:t>Example Point #</a:t>
            </a:r>
            <a:r>
              <a:rPr lang="en-US" dirty="0" smtClean="0">
                <a:solidFill>
                  <a:srgbClr val="FFFFFF"/>
                </a:solidFill>
                <a:ea typeface="Helvetica Neue" charset="0"/>
                <a:cs typeface="Helvetica Neue" charset="0"/>
                <a:sym typeface="Proxima Nova Semibold"/>
              </a:rPr>
              <a:t>2</a:t>
            </a:r>
            <a:endParaRPr lang="en-US" dirty="0">
              <a:solidFill>
                <a:srgbClr val="FFFFFF"/>
              </a:solidFill>
              <a:ea typeface="Helvetica Neue" charset="0"/>
              <a:cs typeface="Helvetica Neue" charset="0"/>
              <a:sym typeface="Proxima Nova Semibold"/>
            </a:endParaRPr>
          </a:p>
        </p:txBody>
      </p:sp>
      <p:sp>
        <p:nvSpPr>
          <p:cNvPr id="7" name="Text Placeholder 6"/>
          <p:cNvSpPr>
            <a:spLocks noGrp="1"/>
          </p:cNvSpPr>
          <p:nvPr>
            <p:ph type="body" sz="quarter" idx="12"/>
          </p:nvPr>
        </p:nvSpPr>
        <p:spPr/>
        <p:txBody>
          <a:bodyPr/>
          <a:lstStyle/>
          <a:p>
            <a:pPr algn="ctr"/>
            <a:r>
              <a:rPr lang="en" dirty="0">
                <a:solidFill>
                  <a:srgbClr val="FFFFFF"/>
                </a:solidFill>
                <a:ea typeface="Helvetica Neue" charset="0"/>
                <a:cs typeface="Helvetica Neue" charset="0"/>
                <a:sym typeface="Proxima Nova Semibold"/>
              </a:rPr>
              <a:t>Example Point #3</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6" name="Title 5"/>
          <p:cNvSpPr>
            <a:spLocks noGrp="1"/>
          </p:cNvSpPr>
          <p:nvPr>
            <p:ph type="title"/>
          </p:nvPr>
        </p:nvSpPr>
        <p:spPr>
          <a:xfrm>
            <a:off x="2743200" y="1670121"/>
            <a:ext cx="4983111" cy="572700"/>
          </a:xfrm>
        </p:spPr>
        <p:txBody>
          <a:bodyPr/>
          <a:lstStyle/>
          <a:p>
            <a:r>
              <a:rPr lang="en" dirty="0">
                <a:ea typeface="Helvetica Neue Medium" charset="0"/>
                <a:cs typeface="Helvetica Neue Medium" charset="0"/>
                <a:sym typeface="Proxima Nova"/>
              </a:rPr>
              <a:t>Major Point or Conclusion</a:t>
            </a:r>
            <a:endParaRPr lang="en-US" dirty="0"/>
          </a:p>
        </p:txBody>
      </p:sp>
      <p:sp>
        <p:nvSpPr>
          <p:cNvPr id="7" name="Text Placeholder 6"/>
          <p:cNvSpPr>
            <a:spLocks noGrp="1"/>
          </p:cNvSpPr>
          <p:nvPr>
            <p:ph type="body" idx="1"/>
          </p:nvPr>
        </p:nvSpPr>
        <p:spPr>
          <a:xfrm>
            <a:off x="3136894" y="2263587"/>
            <a:ext cx="4258491" cy="2043237"/>
          </a:xfrm>
        </p:spPr>
        <p:txBody>
          <a:bodyPr/>
          <a:lstStyle/>
          <a:p>
            <a:r>
              <a:rPr lang="en-US" dirty="0" smtClean="0">
                <a:latin typeface="Arial" charset="0"/>
                <a:ea typeface="Arial" charset="0"/>
                <a:cs typeface="Arial" charset="0"/>
                <a:sym typeface="Proxima Nova Semibold"/>
              </a:rPr>
              <a:t>Body </a:t>
            </a:r>
            <a:r>
              <a:rPr lang="en-US" dirty="0">
                <a:latin typeface="Arial" charset="0"/>
                <a:ea typeface="Arial" charset="0"/>
                <a:cs typeface="Arial" charset="0"/>
                <a:sym typeface="Proxima Nova Semibold"/>
              </a:rPr>
              <a:t>content </a:t>
            </a:r>
            <a:r>
              <a:rPr lang="en-US" dirty="0" err="1">
                <a:latin typeface="Arial" charset="0"/>
                <a:ea typeface="Arial" charset="0"/>
                <a:cs typeface="Arial" charset="0"/>
                <a:sym typeface="Proxima Nova Semibold"/>
              </a:rPr>
              <a:t>duis</a:t>
            </a:r>
            <a:r>
              <a:rPr lang="en-US" dirty="0">
                <a:latin typeface="Arial" charset="0"/>
                <a:ea typeface="Arial" charset="0"/>
                <a:cs typeface="Arial" charset="0"/>
                <a:sym typeface="Proxima Nova Semibold"/>
              </a:rPr>
              <a:t> </a:t>
            </a:r>
            <a:r>
              <a:rPr lang="en-US" dirty="0" err="1">
                <a:latin typeface="Arial" charset="0"/>
                <a:ea typeface="Arial" charset="0"/>
                <a:cs typeface="Arial" charset="0"/>
                <a:sym typeface="Proxima Nova Semibold"/>
              </a:rPr>
              <a:t>aute</a:t>
            </a:r>
            <a:r>
              <a:rPr lang="en-US" dirty="0">
                <a:latin typeface="Arial" charset="0"/>
                <a:ea typeface="Arial" charset="0"/>
                <a:cs typeface="Arial" charset="0"/>
                <a:sym typeface="Proxima Nova Semibold"/>
              </a:rPr>
              <a:t> </a:t>
            </a:r>
            <a:r>
              <a:rPr lang="en-US" dirty="0" err="1">
                <a:latin typeface="Arial" charset="0"/>
                <a:ea typeface="Arial" charset="0"/>
                <a:cs typeface="Arial" charset="0"/>
                <a:sym typeface="Proxima Nova Semibold"/>
              </a:rPr>
              <a:t>irure</a:t>
            </a:r>
            <a:r>
              <a:rPr lang="en-US" dirty="0">
                <a:latin typeface="Arial" charset="0"/>
                <a:ea typeface="Arial" charset="0"/>
                <a:cs typeface="Arial" charset="0"/>
                <a:sym typeface="Proxima Nova Semibold"/>
              </a:rPr>
              <a:t> dolor in</a:t>
            </a:r>
          </a:p>
          <a:p>
            <a:r>
              <a:rPr lang="en-US" dirty="0" err="1">
                <a:latin typeface="Arial" charset="0"/>
                <a:ea typeface="Arial" charset="0"/>
                <a:cs typeface="Arial" charset="0"/>
                <a:sym typeface="Proxima Nova Semibold"/>
              </a:rPr>
              <a:t>Ut</a:t>
            </a:r>
            <a:r>
              <a:rPr lang="en-US" dirty="0">
                <a:latin typeface="Arial" charset="0"/>
                <a:ea typeface="Arial" charset="0"/>
                <a:cs typeface="Arial" charset="0"/>
                <a:sym typeface="Proxima Nova Semibold"/>
              </a:rPr>
              <a:t> </a:t>
            </a:r>
            <a:r>
              <a:rPr lang="en-US" dirty="0" err="1">
                <a:latin typeface="Arial" charset="0"/>
                <a:ea typeface="Arial" charset="0"/>
                <a:cs typeface="Arial" charset="0"/>
                <a:sym typeface="Proxima Nova Semibold"/>
              </a:rPr>
              <a:t>enim</a:t>
            </a:r>
            <a:r>
              <a:rPr lang="en-US" dirty="0">
                <a:latin typeface="Arial" charset="0"/>
                <a:ea typeface="Arial" charset="0"/>
                <a:cs typeface="Arial" charset="0"/>
                <a:sym typeface="Proxima Nova Semibold"/>
              </a:rPr>
              <a:t> ad minim </a:t>
            </a:r>
            <a:r>
              <a:rPr lang="en-US" dirty="0" err="1">
                <a:latin typeface="Arial" charset="0"/>
                <a:ea typeface="Arial" charset="0"/>
                <a:cs typeface="Arial" charset="0"/>
                <a:sym typeface="Proxima Nova Semibold"/>
              </a:rPr>
              <a:t>veniam</a:t>
            </a:r>
            <a:r>
              <a:rPr lang="en-US" dirty="0">
                <a:latin typeface="Arial" charset="0"/>
                <a:ea typeface="Arial" charset="0"/>
                <a:cs typeface="Arial" charset="0"/>
                <a:sym typeface="Proxima Nova Semibold"/>
              </a:rPr>
              <a:t>, </a:t>
            </a:r>
            <a:r>
              <a:rPr lang="en-US" dirty="0" err="1">
                <a:latin typeface="Arial" charset="0"/>
                <a:ea typeface="Arial" charset="0"/>
                <a:cs typeface="Arial" charset="0"/>
                <a:sym typeface="Proxima Nova Semibold"/>
              </a:rPr>
              <a:t>quis</a:t>
            </a:r>
            <a:r>
              <a:rPr lang="en-US" dirty="0">
                <a:latin typeface="Arial" charset="0"/>
                <a:ea typeface="Arial" charset="0"/>
                <a:cs typeface="Arial" charset="0"/>
                <a:sym typeface="Proxima Nova Semibold"/>
              </a:rPr>
              <a:t> </a:t>
            </a:r>
            <a:r>
              <a:rPr lang="en-US" dirty="0" err="1">
                <a:latin typeface="Arial" charset="0"/>
                <a:ea typeface="Arial" charset="0"/>
                <a:cs typeface="Arial" charset="0"/>
                <a:sym typeface="Proxima Nova Semibold"/>
              </a:rPr>
              <a:t>nostrud</a:t>
            </a:r>
            <a:endParaRPr lang="en-US" dirty="0">
              <a:latin typeface="Arial" charset="0"/>
              <a:ea typeface="Arial" charset="0"/>
              <a:cs typeface="Arial" charset="0"/>
              <a:sym typeface="Proxima Nova Semibold"/>
            </a:endParaRP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 dirty="0">
                <a:solidFill>
                  <a:srgbClr val="FFFFFF"/>
                </a:solidFill>
                <a:ea typeface="Helvetica Neue Medium" charset="0"/>
                <a:cs typeface="Helvetica Neue Medium" charset="0"/>
                <a:sym typeface="Proxima Nova"/>
              </a:rPr>
              <a:t>84%</a:t>
            </a:r>
          </a:p>
        </p:txBody>
      </p:sp>
      <p:sp>
        <p:nvSpPr>
          <p:cNvPr id="5" name="Text Placeholder 4"/>
          <p:cNvSpPr>
            <a:spLocks noGrp="1"/>
          </p:cNvSpPr>
          <p:nvPr>
            <p:ph type="body" sz="quarter" idx="11"/>
          </p:nvPr>
        </p:nvSpPr>
        <p:spPr/>
        <p:txBody>
          <a:bodyPr/>
          <a:lstStyle/>
          <a:p>
            <a:r>
              <a:rPr lang="en" sz="3600" dirty="0">
                <a:solidFill>
                  <a:srgbClr val="FFFFFF"/>
                </a:solidFill>
                <a:ea typeface="Helvetica Neue Medium" charset="0"/>
                <a:cs typeface="Helvetica Neue Medium" charset="0"/>
                <a:sym typeface="Proxima Nova"/>
              </a:rPr>
              <a:t>16%</a:t>
            </a:r>
          </a:p>
        </p:txBody>
      </p:sp>
      <p:sp>
        <p:nvSpPr>
          <p:cNvPr id="6" name="Text Placeholder 5"/>
          <p:cNvSpPr>
            <a:spLocks noGrp="1"/>
          </p:cNvSpPr>
          <p:nvPr>
            <p:ph type="body" sz="quarter" idx="14"/>
          </p:nvPr>
        </p:nvSpPr>
        <p:spPr/>
        <p:txBody>
          <a:bodyPr/>
          <a:lstStyle/>
          <a:p>
            <a:pPr algn="ctr"/>
            <a:r>
              <a:rPr lang="en" dirty="0">
                <a:solidFill>
                  <a:srgbClr val="FFFFFF"/>
                </a:solidFill>
                <a:ea typeface="Helvetica Neue Medium" charset="0"/>
                <a:cs typeface="Helvetica Neue Medium" charset="0"/>
                <a:sym typeface="Proxima Nova"/>
              </a:rPr>
              <a:t>Example statistic or other information</a:t>
            </a:r>
          </a:p>
        </p:txBody>
      </p:sp>
      <p:sp>
        <p:nvSpPr>
          <p:cNvPr id="7" name="Text Placeholder 6"/>
          <p:cNvSpPr>
            <a:spLocks noGrp="1"/>
          </p:cNvSpPr>
          <p:nvPr>
            <p:ph type="body" sz="quarter" idx="15"/>
          </p:nvPr>
        </p:nvSpPr>
        <p:spPr/>
        <p:txBody>
          <a:bodyPr/>
          <a:lstStyle/>
          <a:p>
            <a:pPr algn="ctr"/>
            <a:r>
              <a:rPr lang="en" dirty="0">
                <a:solidFill>
                  <a:srgbClr val="FFFFFF"/>
                </a:solidFill>
                <a:ea typeface="Helvetica Neue Medium" charset="0"/>
                <a:cs typeface="Helvetica Neue Medium" charset="0"/>
                <a:sym typeface="Proxima Nova"/>
              </a:rPr>
              <a:t>Example statistic or other information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5" name="Title 4"/>
          <p:cNvSpPr>
            <a:spLocks noGrp="1"/>
          </p:cNvSpPr>
          <p:nvPr>
            <p:ph type="title"/>
          </p:nvPr>
        </p:nvSpPr>
        <p:spPr/>
        <p:txBody>
          <a:bodyPr/>
          <a:lstStyle/>
          <a:p>
            <a:r>
              <a:rPr lang="en" dirty="0">
                <a:ea typeface="Helvetica Neue Medium" charset="0"/>
                <a:cs typeface="Helvetica Neue Medium" charset="0"/>
                <a:sym typeface="Proxima Nova"/>
              </a:rPr>
              <a:t>Example Title Text </a:t>
            </a:r>
            <a:endParaRPr lang="en-US" dirty="0"/>
          </a:p>
        </p:txBody>
      </p:sp>
      <p:sp>
        <p:nvSpPr>
          <p:cNvPr id="6" name="Text Placeholder 5"/>
          <p:cNvSpPr>
            <a:spLocks noGrp="1"/>
          </p:cNvSpPr>
          <p:nvPr>
            <p:ph type="body" sz="quarter" idx="14"/>
          </p:nvPr>
        </p:nvSpPr>
        <p:spPr/>
        <p:txBody>
          <a:bodyPr/>
          <a:lstStyle/>
          <a:p>
            <a:r>
              <a:rPr lang="en-US" dirty="0" smtClean="0"/>
              <a:t>Central Topic</a:t>
            </a:r>
            <a:endParaRPr lang="en-US" dirty="0"/>
          </a:p>
        </p:txBody>
      </p:sp>
      <p:sp>
        <p:nvSpPr>
          <p:cNvPr id="7" name="Text Placeholder 6"/>
          <p:cNvSpPr>
            <a:spLocks noGrp="1"/>
          </p:cNvSpPr>
          <p:nvPr>
            <p:ph type="body" sz="quarter" idx="15"/>
          </p:nvPr>
        </p:nvSpPr>
        <p:spPr/>
        <p:txBody>
          <a:bodyPr/>
          <a:lstStyle/>
          <a:p>
            <a:pPr algn="ctr"/>
            <a:r>
              <a:rPr lang="en" dirty="0">
                <a:solidFill>
                  <a:srgbClr val="FFFFFF"/>
                </a:solidFill>
                <a:ea typeface="Helvetica Neue" charset="0"/>
                <a:cs typeface="Helvetica Neue" charset="0"/>
                <a:sym typeface="Proxima Nova"/>
              </a:rPr>
              <a:t>Example cluster of information</a:t>
            </a:r>
          </a:p>
        </p:txBody>
      </p:sp>
      <p:sp>
        <p:nvSpPr>
          <p:cNvPr id="8" name="Text Placeholder 7"/>
          <p:cNvSpPr>
            <a:spLocks noGrp="1"/>
          </p:cNvSpPr>
          <p:nvPr>
            <p:ph type="body" sz="quarter" idx="16"/>
          </p:nvPr>
        </p:nvSpPr>
        <p:spPr/>
        <p:txBody>
          <a:bodyPr/>
          <a:lstStyle/>
          <a:p>
            <a:r>
              <a:rPr lang="en" dirty="0">
                <a:solidFill>
                  <a:srgbClr val="FFFFFF"/>
                </a:solidFill>
                <a:ea typeface="Helvetica Neue" charset="0"/>
                <a:cs typeface="Helvetica Neue" charset="0"/>
                <a:sym typeface="Proxima Nova"/>
              </a:rPr>
              <a:t>Example cluster of information</a:t>
            </a:r>
          </a:p>
          <a:p>
            <a:endParaRPr lang="en-US" dirty="0"/>
          </a:p>
        </p:txBody>
      </p:sp>
      <p:sp>
        <p:nvSpPr>
          <p:cNvPr id="9" name="Text Placeholder 8"/>
          <p:cNvSpPr>
            <a:spLocks noGrp="1"/>
          </p:cNvSpPr>
          <p:nvPr>
            <p:ph type="body" sz="quarter" idx="17"/>
          </p:nvPr>
        </p:nvSpPr>
        <p:spPr/>
        <p:txBody>
          <a:bodyPr/>
          <a:lstStyle/>
          <a:p>
            <a:pPr algn="ctr"/>
            <a:r>
              <a:rPr lang="en" dirty="0">
                <a:solidFill>
                  <a:srgbClr val="FFFFFF"/>
                </a:solidFill>
                <a:ea typeface="Helvetica Neue" charset="0"/>
                <a:cs typeface="Helvetica Neue" charset="0"/>
                <a:sym typeface="Proxima Nova"/>
              </a:rPr>
              <a:t>Example cluster of information</a:t>
            </a:r>
          </a:p>
        </p:txBody>
      </p:sp>
      <p:sp>
        <p:nvSpPr>
          <p:cNvPr id="10" name="Text Placeholder 9"/>
          <p:cNvSpPr>
            <a:spLocks noGrp="1"/>
          </p:cNvSpPr>
          <p:nvPr>
            <p:ph type="body" sz="quarter" idx="18"/>
          </p:nvPr>
        </p:nvSpPr>
        <p:spPr/>
        <p:txBody>
          <a:bodyPr/>
          <a:lstStyle/>
          <a:p>
            <a:pPr algn="ctr"/>
            <a:r>
              <a:rPr lang="en" dirty="0">
                <a:solidFill>
                  <a:srgbClr val="FFFFFF"/>
                </a:solidFill>
                <a:ea typeface="Helvetica Neue" charset="0"/>
                <a:cs typeface="Helvetica Neue" charset="0"/>
                <a:sym typeface="Proxima Nova"/>
              </a:rPr>
              <a:t>Example cluster of information</a:t>
            </a:r>
          </a:p>
        </p:txBody>
      </p:sp>
      <p:sp>
        <p:nvSpPr>
          <p:cNvPr id="11" name="Text Placeholder 10"/>
          <p:cNvSpPr>
            <a:spLocks noGrp="1"/>
          </p:cNvSpPr>
          <p:nvPr>
            <p:ph type="body" sz="quarter" idx="19"/>
          </p:nvPr>
        </p:nvSpPr>
        <p:spPr/>
        <p:txBody>
          <a:bodyPr/>
          <a:lstStyle/>
          <a:p>
            <a:pPr algn="ctr"/>
            <a:r>
              <a:rPr lang="en" dirty="0">
                <a:solidFill>
                  <a:srgbClr val="FFFFFF"/>
                </a:solidFill>
                <a:ea typeface="Helvetica Neue" charset="0"/>
                <a:cs typeface="Helvetica Neue" charset="0"/>
                <a:sym typeface="Proxima Nova"/>
              </a:rPr>
              <a:t>Example cluster of information</a:t>
            </a:r>
          </a:p>
        </p:txBody>
      </p:sp>
      <p:sp>
        <p:nvSpPr>
          <p:cNvPr id="13" name="Text Placeholder 12"/>
          <p:cNvSpPr>
            <a:spLocks noGrp="1"/>
          </p:cNvSpPr>
          <p:nvPr>
            <p:ph type="body" sz="quarter" idx="20"/>
          </p:nvPr>
        </p:nvSpPr>
        <p:spPr/>
        <p:txBody>
          <a:bodyPr/>
          <a:lstStyle/>
          <a:p>
            <a:pPr algn="ctr"/>
            <a:r>
              <a:rPr lang="en" dirty="0">
                <a:solidFill>
                  <a:srgbClr val="FFFFFF"/>
                </a:solidFill>
                <a:ea typeface="Helvetica Neue" charset="0"/>
                <a:cs typeface="Helvetica Neue" charset="0"/>
                <a:sym typeface="Proxima Nova"/>
              </a:rPr>
              <a:t>Example cluster of information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986" r="5125"/>
          <a:stretch/>
        </p:blipFill>
        <p:spPr>
          <a:xfrm>
            <a:off x="0" y="-857250"/>
            <a:ext cx="9144000" cy="68580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75927"/>
            <a:ext cx="5615709" cy="1238816"/>
          </a:xfrm>
          <a:prstGeom prst="rect">
            <a:avLst/>
          </a:prstGeom>
        </p:spPr>
      </p:pic>
      <p:sp>
        <p:nvSpPr>
          <p:cNvPr id="13" name="Shape 113"/>
          <p:cNvSpPr txBox="1"/>
          <p:nvPr/>
        </p:nvSpPr>
        <p:spPr>
          <a:xfrm>
            <a:off x="402034" y="4557729"/>
            <a:ext cx="5213679" cy="502800"/>
          </a:xfrm>
          <a:prstGeom prst="rect">
            <a:avLst/>
          </a:prstGeom>
          <a:noFill/>
          <a:ln>
            <a:noFill/>
          </a:ln>
        </p:spPr>
        <p:txBody>
          <a:bodyPr lIns="91425" tIns="91425" rIns="91425" bIns="91425" anchor="t" anchorCtr="0">
            <a:noAutofit/>
          </a:bodyPr>
          <a:lstStyle/>
          <a:p>
            <a:r>
              <a:rPr lang="en-US" sz="2400" b="1">
                <a:solidFill>
                  <a:srgbClr val="FFFFFF"/>
                </a:solidFill>
                <a:latin typeface="+mj-lt"/>
                <a:ea typeface="Helvetica Neue Medium" charset="0"/>
                <a:cs typeface="Helvetica Neue Medium" charset="0"/>
                <a:sym typeface="Proxima Nova"/>
              </a:rPr>
              <a:t>Image Caption</a:t>
            </a:r>
            <a:endParaRPr lang="en" sz="2400" b="1" dirty="0">
              <a:solidFill>
                <a:srgbClr val="FFFFFF"/>
              </a:solidFill>
              <a:latin typeface="+mj-lt"/>
              <a:ea typeface="Helvetica Neue Medium" charset="0"/>
              <a:cs typeface="Helvetica Neue Medium" charset="0"/>
              <a:sym typeface="Proxima Nova"/>
            </a:endParaRPr>
          </a:p>
        </p:txBody>
      </p:sp>
    </p:spTree>
    <p:extLst>
      <p:ext uri="{BB962C8B-B14F-4D97-AF65-F5344CB8AC3E}">
        <p14:creationId xmlns:p14="http://schemas.microsoft.com/office/powerpoint/2010/main" val="5626894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Image Caption</a:t>
            </a:r>
            <a:endParaRPr lang="en-US" dirty="0"/>
          </a:p>
        </p:txBody>
      </p:sp>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031" b="4031"/>
          <a:stretch>
            <a:fillRect/>
          </a:stretch>
        </p:blipFill>
        <p:spPr/>
      </p:pic>
      <p:pic>
        <p:nvPicPr>
          <p:cNvPr id="9" name="Picture Placeholder 8"/>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3976" b="3976"/>
          <a:stretch>
            <a:fillRect/>
          </a:stretch>
        </p:blipFill>
        <p:spPr/>
      </p:pic>
    </p:spTree>
    <p:extLst>
      <p:ext uri="{BB962C8B-B14F-4D97-AF65-F5344CB8AC3E}">
        <p14:creationId xmlns:p14="http://schemas.microsoft.com/office/powerpoint/2010/main" val="172782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Image Caption</a:t>
            </a:r>
            <a:endParaRPr lang="en-US" dirty="0"/>
          </a:p>
        </p:txBody>
      </p:sp>
      <p:pic>
        <p:nvPicPr>
          <p:cNvPr id="14" name="Picture Placeholder 1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5300" b="15300"/>
          <a:stretch>
            <a:fillRect/>
          </a:stretch>
        </p:blipFill>
        <p:spPr/>
      </p:pic>
      <p:sp>
        <p:nvSpPr>
          <p:cNvPr id="7" name="Text Placeholder 6"/>
          <p:cNvSpPr>
            <a:spLocks noGrp="1"/>
          </p:cNvSpPr>
          <p:nvPr>
            <p:ph type="body" idx="12"/>
          </p:nvPr>
        </p:nvSpPr>
        <p:spPr/>
        <p:txBody>
          <a:bodyPr/>
          <a:lstStyle/>
          <a:p>
            <a:r>
              <a:rPr lang="en-US" dirty="0"/>
              <a:t>Image Caption</a:t>
            </a:r>
          </a:p>
        </p:txBody>
      </p:sp>
      <p:pic>
        <p:nvPicPr>
          <p:cNvPr id="16" name="Picture Placeholder 1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4522" r="24522"/>
          <a:stretch>
            <a:fillRect/>
          </a:stretch>
        </p:blipFill>
        <p:spPr/>
      </p:pic>
    </p:spTree>
    <p:extLst>
      <p:ext uri="{BB962C8B-B14F-4D97-AF65-F5344CB8AC3E}">
        <p14:creationId xmlns:p14="http://schemas.microsoft.com/office/powerpoint/2010/main" val="11180411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3" name="Text Placeholder 2"/>
          <p:cNvSpPr>
            <a:spLocks noGrp="1"/>
          </p:cNvSpPr>
          <p:nvPr>
            <p:ph type="body" idx="1"/>
          </p:nvPr>
        </p:nvSpPr>
        <p:spPr/>
        <p:txBody>
          <a:bodyPr/>
          <a:lstStyle/>
          <a:p>
            <a:r>
              <a:rPr lang="en" dirty="0" smtClean="0">
                <a:solidFill>
                  <a:srgbClr val="FFFFFF"/>
                </a:solidFill>
                <a:ea typeface="Helvetica Neue Medium" charset="0"/>
                <a:cs typeface="Helvetica Neue Medium" charset="0"/>
                <a:sym typeface="Proxima Nova"/>
              </a:rPr>
              <a:t>Image Caption</a:t>
            </a:r>
            <a:endParaRPr lang="en" dirty="0">
              <a:solidFill>
                <a:srgbClr val="FFFFFF"/>
              </a:solidFill>
              <a:ea typeface="Helvetica Neue Medium" charset="0"/>
              <a:cs typeface="Helvetica Neue Medium" charset="0"/>
              <a:sym typeface="Proxima Nova"/>
            </a:endParaRP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4840" b="14840"/>
          <a:stretch>
            <a:fillRect/>
          </a:stretch>
        </p:blipFill>
        <p:spPr/>
      </p:pic>
    </p:spTree>
    <p:extLst>
      <p:ext uri="{BB962C8B-B14F-4D97-AF65-F5344CB8AC3E}">
        <p14:creationId xmlns:p14="http://schemas.microsoft.com/office/powerpoint/2010/main" val="2697357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Image Caption</a:t>
            </a:r>
            <a:endParaRPr lang="en-US" dirty="0"/>
          </a:p>
        </p:txBody>
      </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3806" b="23806"/>
          <a:stretch>
            <a:fillRect/>
          </a:stretch>
        </p:blipFill>
        <p:spPr/>
      </p:pic>
    </p:spTree>
    <p:extLst>
      <p:ext uri="{BB962C8B-B14F-4D97-AF65-F5344CB8AC3E}">
        <p14:creationId xmlns:p14="http://schemas.microsoft.com/office/powerpoint/2010/main" val="10796396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5" name="Title 4"/>
          <p:cNvSpPr>
            <a:spLocks noGrp="1"/>
          </p:cNvSpPr>
          <p:nvPr>
            <p:ph type="title"/>
          </p:nvPr>
        </p:nvSpPr>
        <p:spPr/>
        <p:txBody>
          <a:bodyPr/>
          <a:lstStyle/>
          <a:p>
            <a:r>
              <a:rPr lang="en-US" dirty="0">
                <a:solidFill>
                  <a:srgbClr val="FFFFFF"/>
                </a:solidFill>
                <a:ea typeface="Helvetica Neue Medium" charset="0"/>
                <a:cs typeface="Helvetica Neue Medium" charset="0"/>
                <a:sym typeface="Proxima Nova"/>
              </a:rPr>
              <a:t>Citations</a:t>
            </a:r>
            <a:endParaRPr lang="en-US" dirty="0"/>
          </a:p>
        </p:txBody>
      </p:sp>
      <p:sp>
        <p:nvSpPr>
          <p:cNvPr id="6" name="Text Placeholder 5"/>
          <p:cNvSpPr>
            <a:spLocks noGrp="1"/>
          </p:cNvSpPr>
          <p:nvPr>
            <p:ph type="body" idx="1"/>
          </p:nvPr>
        </p:nvSpPr>
        <p:spPr/>
        <p:txBody>
          <a:bodyPr/>
          <a:lstStyle/>
          <a:p>
            <a:r>
              <a:rPr lang="en-US" dirty="0">
                <a:latin typeface="Helvetica Neue" charset="0"/>
                <a:ea typeface="Helvetica Neue" charset="0"/>
                <a:cs typeface="Helvetica Neue" charset="0"/>
                <a:sym typeface="Proxima Nova Semibold"/>
              </a:rPr>
              <a:t>Don’t forget to always include your sources</a:t>
            </a:r>
          </a:p>
          <a:p>
            <a:r>
              <a:rPr lang="en-US" dirty="0">
                <a:latin typeface="Helvetica Neue" charset="0"/>
                <a:ea typeface="Helvetica Neue" charset="0"/>
                <a:cs typeface="Helvetica Neue" charset="0"/>
                <a:sym typeface="Proxima Nova Semibold"/>
              </a:rPr>
              <a:t>Use this slide at the end to list them</a:t>
            </a:r>
          </a:p>
          <a:p>
            <a:r>
              <a:rPr lang="en-US" dirty="0">
                <a:latin typeface="Helvetica Neue" charset="0"/>
                <a:ea typeface="Helvetica Neue" charset="0"/>
                <a:cs typeface="Helvetica Neue" charset="0"/>
                <a:sym typeface="Proxima Nova Semibold"/>
              </a:rPr>
              <a:t>Use two slides, if necessary</a:t>
            </a:r>
            <a:endParaRPr lang="en" dirty="0">
              <a:latin typeface="Helvetica Neue" charset="0"/>
              <a:ea typeface="Helvetica Neue" charset="0"/>
              <a:cs typeface="Helvetica Neue" charset="0"/>
              <a:sym typeface="Proxima Nova Semibold"/>
            </a:endParaRPr>
          </a:p>
          <a:p>
            <a:endParaRPr lang="en-US" dirty="0"/>
          </a:p>
        </p:txBody>
      </p:sp>
    </p:spTree>
    <p:extLst>
      <p:ext uri="{BB962C8B-B14F-4D97-AF65-F5344CB8AC3E}">
        <p14:creationId xmlns:p14="http://schemas.microsoft.com/office/powerpoint/2010/main" val="6357659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t>Presentation Title</a:t>
            </a:r>
            <a:endParaRPr lang="en-US" dirty="0"/>
          </a:p>
        </p:txBody>
      </p:sp>
    </p:spTree>
    <p:extLst>
      <p:ext uri="{BB962C8B-B14F-4D97-AF65-F5344CB8AC3E}">
        <p14:creationId xmlns:p14="http://schemas.microsoft.com/office/powerpoint/2010/main" val="16950645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7880618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Title of Second Section</a:t>
            </a:r>
            <a:endParaRPr lang="en-US" dirty="0"/>
          </a:p>
        </p:txBody>
      </p:sp>
      <p:sp>
        <p:nvSpPr>
          <p:cNvPr id="8" name="Text Placeholder 7"/>
          <p:cNvSpPr>
            <a:spLocks noGrp="1"/>
          </p:cNvSpPr>
          <p:nvPr>
            <p:ph type="body" sz="quarter" idx="10"/>
          </p:nvPr>
        </p:nvSpPr>
        <p:spPr/>
        <p:txBody>
          <a:bodyPr/>
          <a:lstStyle/>
          <a:p>
            <a:r>
              <a:rPr lang="en-US" dirty="0" smtClean="0"/>
              <a:t>2</a:t>
            </a:r>
            <a:endParaRPr lang="en-US" dirty="0"/>
          </a:p>
        </p:txBody>
      </p:sp>
    </p:spTree>
    <p:extLst>
      <p:ext uri="{BB962C8B-B14F-4D97-AF65-F5344CB8AC3E}">
        <p14:creationId xmlns:p14="http://schemas.microsoft.com/office/powerpoint/2010/main" val="6480021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Title of Third Section</a:t>
            </a:r>
            <a:endParaRPr lang="en-US" dirty="0"/>
          </a:p>
        </p:txBody>
      </p:sp>
      <p:sp>
        <p:nvSpPr>
          <p:cNvPr id="8" name="Text Placeholder 7"/>
          <p:cNvSpPr>
            <a:spLocks noGrp="1"/>
          </p:cNvSpPr>
          <p:nvPr>
            <p:ph type="body" sz="quarter" idx="10"/>
          </p:nvPr>
        </p:nvSpPr>
        <p:spPr/>
        <p:txBody>
          <a:bodyPr/>
          <a:lstStyle/>
          <a:p>
            <a:r>
              <a:rPr lang="en-US" dirty="0" smtClean="0"/>
              <a:t>3</a:t>
            </a:r>
            <a:endParaRPr lang="en-US" dirty="0"/>
          </a:p>
        </p:txBody>
      </p:sp>
    </p:spTree>
    <p:extLst>
      <p:ext uri="{BB962C8B-B14F-4D97-AF65-F5344CB8AC3E}">
        <p14:creationId xmlns:p14="http://schemas.microsoft.com/office/powerpoint/2010/main" val="25714811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Title of Fourth Section</a:t>
            </a:r>
            <a:endParaRPr lang="en-US" dirty="0"/>
          </a:p>
        </p:txBody>
      </p:sp>
      <p:sp>
        <p:nvSpPr>
          <p:cNvPr id="8" name="Text Placeholder 7"/>
          <p:cNvSpPr>
            <a:spLocks noGrp="1"/>
          </p:cNvSpPr>
          <p:nvPr>
            <p:ph type="body" sz="quarter" idx="10"/>
          </p:nvPr>
        </p:nvSpPr>
        <p:spPr/>
        <p:txBody>
          <a:bodyPr/>
          <a:lstStyle/>
          <a:p>
            <a:r>
              <a:rPr lang="en-US" dirty="0" smtClean="0"/>
              <a:t>4</a:t>
            </a:r>
            <a:endParaRPr lang="en-US" dirty="0"/>
          </a:p>
        </p:txBody>
      </p:sp>
    </p:spTree>
    <p:extLst>
      <p:ext uri="{BB962C8B-B14F-4D97-AF65-F5344CB8AC3E}">
        <p14:creationId xmlns:p14="http://schemas.microsoft.com/office/powerpoint/2010/main" val="15193661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Title of Fifth Section</a:t>
            </a:r>
            <a:endParaRPr lang="en-US" dirty="0"/>
          </a:p>
        </p:txBody>
      </p:sp>
      <p:sp>
        <p:nvSpPr>
          <p:cNvPr id="8" name="Text Placeholder 7"/>
          <p:cNvSpPr>
            <a:spLocks noGrp="1"/>
          </p:cNvSpPr>
          <p:nvPr>
            <p:ph type="body" sz="quarter" idx="10"/>
          </p:nvPr>
        </p:nvSpPr>
        <p:spPr/>
        <p:txBody>
          <a:bodyPr/>
          <a:lstStyle/>
          <a:p>
            <a:r>
              <a:rPr lang="en-US" dirty="0" smtClean="0"/>
              <a:t>5</a:t>
            </a:r>
            <a:endParaRPr lang="en-US" dirty="0"/>
          </a:p>
        </p:txBody>
      </p:sp>
    </p:spTree>
    <p:extLst>
      <p:ext uri="{BB962C8B-B14F-4D97-AF65-F5344CB8AC3E}">
        <p14:creationId xmlns:p14="http://schemas.microsoft.com/office/powerpoint/2010/main" val="39231900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Title of Sixth Section</a:t>
            </a:r>
            <a:endParaRPr lang="en-US" dirty="0"/>
          </a:p>
        </p:txBody>
      </p:sp>
      <p:sp>
        <p:nvSpPr>
          <p:cNvPr id="8" name="Text Placeholder 7"/>
          <p:cNvSpPr>
            <a:spLocks noGrp="1"/>
          </p:cNvSpPr>
          <p:nvPr>
            <p:ph type="body" sz="quarter" idx="10"/>
          </p:nvPr>
        </p:nvSpPr>
        <p:spPr/>
        <p:txBody>
          <a:bodyPr/>
          <a:lstStyle/>
          <a:p>
            <a:r>
              <a:rPr lang="en-US" dirty="0" smtClean="0"/>
              <a:t>6</a:t>
            </a:r>
            <a:endParaRPr lang="en-US" dirty="0"/>
          </a:p>
        </p:txBody>
      </p:sp>
    </p:spTree>
    <p:extLst>
      <p:ext uri="{BB962C8B-B14F-4D97-AF65-F5344CB8AC3E}">
        <p14:creationId xmlns:p14="http://schemas.microsoft.com/office/powerpoint/2010/main" val="15807510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5" name="Title 4"/>
          <p:cNvSpPr>
            <a:spLocks noGrp="1"/>
          </p:cNvSpPr>
          <p:nvPr>
            <p:ph type="title"/>
          </p:nvPr>
        </p:nvSpPr>
        <p:spPr/>
        <p:txBody>
          <a:bodyPr/>
          <a:lstStyle/>
          <a:p>
            <a:r>
              <a:rPr lang="en-US" dirty="0">
                <a:solidFill>
                  <a:srgbClr val="FFFFFF"/>
                </a:solidFill>
                <a:ea typeface="Helvetica Neue Medium" charset="0"/>
                <a:cs typeface="Helvetica Neue Medium" charset="0"/>
                <a:sym typeface="Proxima Nova"/>
              </a:rPr>
              <a:t>Title for Single Column Slide</a:t>
            </a:r>
            <a:endParaRPr lang="en-US" dirty="0"/>
          </a:p>
        </p:txBody>
      </p:sp>
      <p:sp>
        <p:nvSpPr>
          <p:cNvPr id="6" name="Text Placeholder 5"/>
          <p:cNvSpPr>
            <a:spLocks noGrp="1"/>
          </p:cNvSpPr>
          <p:nvPr>
            <p:ph type="body" idx="1"/>
          </p:nvPr>
        </p:nvSpPr>
        <p:spPr/>
        <p:txBody>
          <a:bodyPr/>
          <a:lstStyle/>
          <a:p>
            <a:r>
              <a:rPr lang="en-US" dirty="0">
                <a:latin typeface="Helvetica Neue" charset="0"/>
                <a:ea typeface="Helvetica Neue" charset="0"/>
                <a:cs typeface="Helvetica Neue" charset="0"/>
                <a:sym typeface="Proxima Nova Semibold"/>
              </a:rPr>
              <a:t>Make sure points are summaries, not full </a:t>
            </a:r>
            <a:r>
              <a:rPr lang="en-US" dirty="0" smtClean="0">
                <a:latin typeface="Helvetica Neue" charset="0"/>
                <a:ea typeface="Helvetica Neue" charset="0"/>
                <a:cs typeface="Helvetica Neue" charset="0"/>
                <a:sym typeface="Proxima Nova Semibold"/>
              </a:rPr>
              <a:t>sentences</a:t>
            </a:r>
            <a:endParaRPr lang="en-US" dirty="0">
              <a:latin typeface="Helvetica Neue" charset="0"/>
              <a:ea typeface="Helvetica Neue" charset="0"/>
              <a:cs typeface="Helvetica Neue" charset="0"/>
              <a:sym typeface="Proxima Nova Semibold"/>
            </a:endParaRPr>
          </a:p>
          <a:p>
            <a:r>
              <a:rPr lang="en-US" dirty="0">
                <a:latin typeface="Helvetica Neue" charset="0"/>
                <a:ea typeface="Helvetica Neue" charset="0"/>
                <a:cs typeface="Helvetica Neue" charset="0"/>
                <a:sym typeface="Proxima Nova Semibold"/>
              </a:rPr>
              <a:t>Students can read this or listen to you, but they can’t do both</a:t>
            </a:r>
          </a:p>
          <a:p>
            <a:pPr marL="342900" indent="-223838">
              <a:buSzPct val="100000"/>
              <a:buFont typeface="Proxima Nova Semibold"/>
              <a:buChar char="●"/>
            </a:pPr>
            <a:endParaRPr lang="en-US" dirty="0">
              <a:latin typeface="Helvetica Neue" charset="0"/>
              <a:ea typeface="Helvetica Neue" charset="0"/>
              <a:cs typeface="Helvetica Neue" charset="0"/>
              <a:sym typeface="Proxima Nova Semibold"/>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5" name="Text Placeholder 14"/>
          <p:cNvSpPr>
            <a:spLocks noGrp="1"/>
          </p:cNvSpPr>
          <p:nvPr>
            <p:ph type="body" idx="1"/>
          </p:nvPr>
        </p:nvSpPr>
        <p:spPr/>
        <p:txBody>
          <a:bodyPr/>
          <a:lstStyle/>
          <a:p>
            <a:pPr indent="-223838">
              <a:buSzPct val="100000"/>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p>
          <a:p>
            <a:r>
              <a:rPr lang="en-US" dirty="0" err="1"/>
              <a:t>Sed</a:t>
            </a:r>
            <a:r>
              <a:rPr lang="en-US" dirty="0"/>
              <a:t> </a:t>
            </a:r>
            <a:r>
              <a:rPr lang="en-US" dirty="0" err="1"/>
              <a:t>ut</a:t>
            </a:r>
            <a:r>
              <a:rPr lang="en-US" dirty="0"/>
              <a:t> </a:t>
            </a:r>
            <a:r>
              <a:rPr lang="en-US" dirty="0" err="1"/>
              <a:t>perspiciatis</a:t>
            </a:r>
            <a:r>
              <a:rPr lang="en-US" dirty="0"/>
              <a:t> </a:t>
            </a:r>
            <a:r>
              <a:rPr lang="en-US" dirty="0" err="1"/>
              <a:t>unde</a:t>
            </a:r>
            <a:r>
              <a:rPr lang="en-US" dirty="0"/>
              <a:t> </a:t>
            </a:r>
            <a:r>
              <a:rPr lang="en-US" dirty="0" err="1"/>
              <a:t>omnis</a:t>
            </a:r>
            <a:r>
              <a:rPr lang="en-US" dirty="0"/>
              <a:t> </a:t>
            </a:r>
            <a:r>
              <a:rPr lang="en-US" dirty="0" err="1"/>
              <a:t>iste</a:t>
            </a:r>
            <a:r>
              <a:rPr lang="en-US" dirty="0"/>
              <a:t> </a:t>
            </a:r>
            <a:r>
              <a:rPr lang="en-US" dirty="0" err="1"/>
              <a:t>natus</a:t>
            </a:r>
            <a:r>
              <a:rPr lang="en-US" dirty="0"/>
              <a:t> error sit </a:t>
            </a:r>
            <a:r>
              <a:rPr lang="en-US" dirty="0" err="1"/>
              <a:t>voluptatem</a:t>
            </a:r>
            <a:r>
              <a:rPr lang="en-US" dirty="0"/>
              <a:t> </a:t>
            </a:r>
            <a:r>
              <a:rPr lang="en-US" dirty="0" err="1"/>
              <a:t>accusantium</a:t>
            </a:r>
            <a:r>
              <a:rPr lang="en-US" dirty="0"/>
              <a:t> et quasi </a:t>
            </a:r>
            <a:r>
              <a:rPr lang="en-US" dirty="0" err="1"/>
              <a:t>architecto</a:t>
            </a:r>
            <a:r>
              <a:rPr lang="en-US" dirty="0"/>
              <a:t> </a:t>
            </a:r>
            <a:r>
              <a:rPr lang="en-US" dirty="0" err="1"/>
              <a:t>beatae</a:t>
            </a:r>
            <a:r>
              <a:rPr lang="en-US" dirty="0"/>
              <a:t> vitae dicta </a:t>
            </a:r>
            <a:r>
              <a:rPr lang="en-US" dirty="0" err="1"/>
              <a:t>sunt</a:t>
            </a:r>
            <a:r>
              <a:rPr lang="en-US" dirty="0"/>
              <a:t> </a:t>
            </a:r>
            <a:r>
              <a:rPr lang="en-US" dirty="0" err="1"/>
              <a:t>explicabo</a:t>
            </a:r>
            <a:r>
              <a:rPr lang="en-US" dirty="0"/>
              <a:t>. </a:t>
            </a:r>
          </a:p>
          <a:p>
            <a:endParaRPr lang="en-US" dirty="0"/>
          </a:p>
        </p:txBody>
      </p:sp>
      <p:sp>
        <p:nvSpPr>
          <p:cNvPr id="14" name="Title 13"/>
          <p:cNvSpPr>
            <a:spLocks noGrp="1"/>
          </p:cNvSpPr>
          <p:nvPr>
            <p:ph type="title"/>
          </p:nvPr>
        </p:nvSpPr>
        <p:spPr/>
        <p:txBody>
          <a:bodyPr/>
          <a:lstStyle/>
          <a:p>
            <a:r>
              <a:rPr lang="en-US" dirty="0">
                <a:solidFill>
                  <a:srgbClr val="FFFFFF"/>
                </a:solidFill>
                <a:ea typeface="Helvetica Neue Medium" charset="0"/>
                <a:cs typeface="Helvetica Neue Medium" charset="0"/>
                <a:sym typeface="Proxima Nova"/>
              </a:rPr>
              <a:t>Single Column Slide</a:t>
            </a:r>
            <a:endParaRPr lang="en-US" dirty="0"/>
          </a:p>
        </p:txBody>
      </p:sp>
      <p:sp>
        <p:nvSpPr>
          <p:cNvPr id="20" name="Picture Placeholder 19"/>
          <p:cNvSpPr>
            <a:spLocks noGrp="1"/>
          </p:cNvSpPr>
          <p:nvPr>
            <p:ph type="pic" sz="quarter" idx="10"/>
          </p:nvPr>
        </p:nvSpPr>
        <p:spPr/>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 name="Title 5"/>
          <p:cNvSpPr>
            <a:spLocks noGrp="1"/>
          </p:cNvSpPr>
          <p:nvPr>
            <p:ph type="title"/>
          </p:nvPr>
        </p:nvSpPr>
        <p:spPr/>
        <p:txBody>
          <a:bodyPr/>
          <a:lstStyle/>
          <a:p>
            <a:r>
              <a:rPr lang="en-US" dirty="0">
                <a:solidFill>
                  <a:srgbClr val="FFFFFF"/>
                </a:solidFill>
                <a:ea typeface="Helvetica Neue Medium" charset="0"/>
                <a:cs typeface="Helvetica Neue Medium" charset="0"/>
                <a:sym typeface="Proxima Nova"/>
              </a:rPr>
              <a:t>Single Column Title</a:t>
            </a:r>
            <a:endParaRPr lang="en-US" dirty="0"/>
          </a:p>
        </p:txBody>
      </p:sp>
      <p:sp>
        <p:nvSpPr>
          <p:cNvPr id="7" name="Text Placeholder 6"/>
          <p:cNvSpPr>
            <a:spLocks noGrp="1"/>
          </p:cNvSpPr>
          <p:nvPr>
            <p:ph type="body" idx="1"/>
          </p:nvPr>
        </p:nvSpPr>
        <p:spPr/>
        <p:txBody>
          <a:bodyPr/>
          <a:lstStyle/>
          <a:p>
            <a:pPr marL="342900" indent="-223838">
              <a:buSzPct val="100000"/>
              <a:buFont typeface="Proxima Nova Semibold"/>
              <a:buChar char="●"/>
            </a:pPr>
            <a:r>
              <a:rPr lang="en-US" dirty="0" err="1">
                <a:ea typeface="Helvetica Neue" charset="0"/>
                <a:cs typeface="Helvetica Neue" charset="0"/>
                <a:sym typeface="Proxima Nova Semibold"/>
              </a:rPr>
              <a:t>Buis</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aute</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irure</a:t>
            </a:r>
            <a:r>
              <a:rPr lang="en-US" dirty="0">
                <a:ea typeface="Helvetica Neue" charset="0"/>
                <a:cs typeface="Helvetica Neue" charset="0"/>
                <a:sym typeface="Proxima Nova Semibold"/>
              </a:rPr>
              <a:t> dolor in </a:t>
            </a:r>
            <a:r>
              <a:rPr lang="en-US" dirty="0" err="1">
                <a:ea typeface="Helvetica Neue" charset="0"/>
                <a:cs typeface="Helvetica Neue" charset="0"/>
                <a:sym typeface="Proxima Nova Semibold"/>
              </a:rPr>
              <a:t>reprehenderit</a:t>
            </a:r>
            <a:r>
              <a:rPr lang="en-US" dirty="0">
                <a:ea typeface="Helvetica Neue" charset="0"/>
                <a:cs typeface="Helvetica Neue" charset="0"/>
                <a:sym typeface="Proxima Nova Semibold"/>
              </a:rPr>
              <a:t> in </a:t>
            </a:r>
            <a:r>
              <a:rPr lang="en-US" dirty="0" err="1">
                <a:ea typeface="Helvetica Neue" charset="0"/>
                <a:cs typeface="Helvetica Neue" charset="0"/>
                <a:sym typeface="Proxima Nova Semibold"/>
              </a:rPr>
              <a:t>voluptate</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velit</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esse</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cillum</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dolore</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eu</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fugiat</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nulla</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pariatur</a:t>
            </a:r>
            <a:r>
              <a:rPr lang="en-US" dirty="0" smtClean="0">
                <a:ea typeface="Helvetica Neue" charset="0"/>
                <a:cs typeface="Helvetica Neue" charset="0"/>
                <a:sym typeface="Proxima Nova Semibold"/>
              </a:rPr>
              <a:t>.</a:t>
            </a:r>
            <a:endParaRPr lang="en-US" dirty="0">
              <a:ea typeface="Helvetica Neue" charset="0"/>
              <a:cs typeface="Helvetica Neue" charset="0"/>
              <a:sym typeface="Proxima Nova Semibold"/>
            </a:endParaRPr>
          </a:p>
          <a:p>
            <a:pPr marL="342900" indent="-223838">
              <a:buSzPct val="100000"/>
              <a:buFont typeface="Proxima Nova Semibold"/>
              <a:buChar char="●"/>
            </a:pPr>
            <a:r>
              <a:rPr lang="en-US" dirty="0" err="1">
                <a:ea typeface="Helvetica Neue" charset="0"/>
                <a:cs typeface="Helvetica Neue" charset="0"/>
                <a:sym typeface="Proxima Nova Semibold"/>
              </a:rPr>
              <a:t>Ut</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enim</a:t>
            </a:r>
            <a:r>
              <a:rPr lang="en-US" dirty="0">
                <a:ea typeface="Helvetica Neue" charset="0"/>
                <a:cs typeface="Helvetica Neue" charset="0"/>
                <a:sym typeface="Proxima Nova Semibold"/>
              </a:rPr>
              <a:t> ad minim </a:t>
            </a:r>
            <a:r>
              <a:rPr lang="en-US" dirty="0" err="1">
                <a:ea typeface="Helvetica Neue" charset="0"/>
                <a:cs typeface="Helvetica Neue" charset="0"/>
                <a:sym typeface="Proxima Nova Semibold"/>
              </a:rPr>
              <a:t>veniam</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quis</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nostrud</a:t>
            </a:r>
            <a:r>
              <a:rPr lang="en-US" dirty="0">
                <a:ea typeface="Helvetica Neue" charset="0"/>
                <a:cs typeface="Helvetica Neue" charset="0"/>
                <a:sym typeface="Proxima Nova Semibold"/>
              </a:rPr>
              <a:t> exercitation </a:t>
            </a:r>
            <a:r>
              <a:rPr lang="en-US" dirty="0" err="1">
                <a:ea typeface="Helvetica Neue" charset="0"/>
                <a:cs typeface="Helvetica Neue" charset="0"/>
                <a:sym typeface="Proxima Nova Semibold"/>
              </a:rPr>
              <a:t>ullamco</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laboris</a:t>
            </a:r>
            <a:r>
              <a:rPr lang="en-US" dirty="0">
                <a:ea typeface="Helvetica Neue" charset="0"/>
                <a:cs typeface="Helvetica Neue" charset="0"/>
                <a:sym typeface="Proxima Nova Semibold"/>
              </a:rPr>
              <a:t> nisi </a:t>
            </a:r>
            <a:r>
              <a:rPr lang="en-US" dirty="0" err="1">
                <a:ea typeface="Helvetica Neue" charset="0"/>
                <a:cs typeface="Helvetica Neue" charset="0"/>
                <a:sym typeface="Proxima Nova Semibold"/>
              </a:rPr>
              <a:t>ut</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aliquip</a:t>
            </a:r>
            <a:r>
              <a:rPr lang="en-US" dirty="0">
                <a:ea typeface="Helvetica Neue" charset="0"/>
                <a:cs typeface="Helvetica Neue" charset="0"/>
                <a:sym typeface="Proxima Nova Semibold"/>
              </a:rPr>
              <a:t> ex </a:t>
            </a:r>
            <a:r>
              <a:rPr lang="en-US" dirty="0" err="1">
                <a:ea typeface="Helvetica Neue" charset="0"/>
                <a:cs typeface="Helvetica Neue" charset="0"/>
                <a:sym typeface="Proxima Nova Semibold"/>
              </a:rPr>
              <a:t>ea</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commodo</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consequat</a:t>
            </a:r>
            <a:r>
              <a:rPr lang="en-US" dirty="0">
                <a:ea typeface="Helvetica Neue" charset="0"/>
                <a:cs typeface="Helvetica Neue" charset="0"/>
                <a:sym typeface="Proxima Nova Semibold"/>
              </a:rPr>
              <a:t>. </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Title of First Section</a:t>
            </a:r>
            <a:endParaRPr lang="en-US" dirty="0"/>
          </a:p>
        </p:txBody>
      </p:sp>
      <p:sp>
        <p:nvSpPr>
          <p:cNvPr id="8" name="Text Placeholder 7"/>
          <p:cNvSpPr>
            <a:spLocks noGrp="1"/>
          </p:cNvSpPr>
          <p:nvPr>
            <p:ph type="body" sz="quarter" idx="10"/>
          </p:nvPr>
        </p:nvSpPr>
        <p:spPr/>
        <p:txBody>
          <a:bodyPr/>
          <a:lstStyle/>
          <a:p>
            <a:r>
              <a:rPr lang="en-US" dirty="0" smtClean="0"/>
              <a:t>1</a:t>
            </a:r>
            <a:endParaRPr lang="en-US" dirty="0"/>
          </a:p>
        </p:txBody>
      </p:sp>
    </p:spTree>
    <p:extLst>
      <p:ext uri="{BB962C8B-B14F-4D97-AF65-F5344CB8AC3E}">
        <p14:creationId xmlns:p14="http://schemas.microsoft.com/office/powerpoint/2010/main" val="1325740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6" name="Text Placeholder 5"/>
          <p:cNvSpPr>
            <a:spLocks noGrp="1"/>
          </p:cNvSpPr>
          <p:nvPr>
            <p:ph type="body" sz="quarter" idx="10"/>
          </p:nvPr>
        </p:nvSpPr>
        <p:spPr/>
        <p:txBody>
          <a:bodyPr/>
          <a:lstStyle/>
          <a:p>
            <a:pPr>
              <a:lnSpc>
                <a:spcPct val="100000"/>
              </a:lnSpc>
            </a:pPr>
            <a:endParaRPr lang="en-US" dirty="0" smtClean="0"/>
          </a:p>
          <a:p>
            <a:pPr>
              <a:lnSpc>
                <a:spcPct val="100000"/>
              </a:lnSpc>
            </a:pPr>
            <a:r>
              <a:rPr lang="en-US" dirty="0" smtClean="0"/>
              <a:t>This </a:t>
            </a:r>
            <a:r>
              <a:rPr lang="en-US" dirty="0"/>
              <a:t>is great for comparing two </a:t>
            </a:r>
            <a:r>
              <a:rPr lang="en-US" dirty="0" smtClean="0"/>
              <a:t>concepts</a:t>
            </a:r>
            <a:endParaRPr lang="en-US" dirty="0"/>
          </a:p>
          <a:p>
            <a:pPr>
              <a:lnSpc>
                <a:spcPct val="100000"/>
              </a:lnSpc>
            </a:pPr>
            <a:r>
              <a:rPr lang="en-US" dirty="0"/>
              <a:t>Remember to keep bullets short </a:t>
            </a:r>
          </a:p>
          <a:p>
            <a:pPr>
              <a:lnSpc>
                <a:spcPct val="100000"/>
              </a:lnSpc>
            </a:pPr>
            <a:endParaRPr lang="en-US" dirty="0"/>
          </a:p>
        </p:txBody>
      </p:sp>
      <p:sp>
        <p:nvSpPr>
          <p:cNvPr id="7" name="Text Placeholder 6"/>
          <p:cNvSpPr>
            <a:spLocks noGrp="1"/>
          </p:cNvSpPr>
          <p:nvPr>
            <p:ph type="body" sz="quarter" idx="11"/>
          </p:nvPr>
        </p:nvSpPr>
        <p:spPr/>
        <p:txBody>
          <a:bodyPr/>
          <a:lstStyle/>
          <a:p>
            <a:pPr>
              <a:lnSpc>
                <a:spcPct val="100000"/>
              </a:lnSpc>
            </a:pPr>
            <a:endParaRPr lang="en-US" dirty="0" smtClean="0"/>
          </a:p>
          <a:p>
            <a:pPr>
              <a:lnSpc>
                <a:spcPct val="100000"/>
              </a:lnSpc>
            </a:pPr>
            <a:r>
              <a:rPr lang="en-US" dirty="0" smtClean="0"/>
              <a:t>Item 1</a:t>
            </a:r>
            <a:endParaRPr lang="en-US" dirty="0"/>
          </a:p>
          <a:p>
            <a:pPr>
              <a:lnSpc>
                <a:spcPct val="100000"/>
              </a:lnSpc>
            </a:pPr>
            <a:r>
              <a:rPr lang="en-US" dirty="0"/>
              <a:t>Item </a:t>
            </a:r>
            <a:r>
              <a:rPr lang="en-US" dirty="0" smtClean="0"/>
              <a:t>2</a:t>
            </a:r>
            <a:endParaRPr lang="en-US" dirty="0"/>
          </a:p>
          <a:p>
            <a:pPr>
              <a:lnSpc>
                <a:spcPct val="100000"/>
              </a:lnSpc>
            </a:pPr>
            <a:r>
              <a:rPr lang="en-US" dirty="0"/>
              <a:t>Item 3</a:t>
            </a:r>
            <a:endParaRPr lang="en" dirty="0"/>
          </a:p>
          <a:p>
            <a:pPr>
              <a:lnSpc>
                <a:spcPct val="100000"/>
              </a:lnSpc>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6" name="Title 5"/>
          <p:cNvSpPr>
            <a:spLocks noGrp="1"/>
          </p:cNvSpPr>
          <p:nvPr>
            <p:ph type="title"/>
          </p:nvPr>
        </p:nvSpPr>
        <p:spPr/>
        <p:txBody>
          <a:bodyPr/>
          <a:lstStyle/>
          <a:p>
            <a:r>
              <a:rPr lang="en" dirty="0">
                <a:solidFill>
                  <a:srgbClr val="FFFFFF"/>
                </a:solidFill>
                <a:ea typeface="Helvetica Neue Medium" charset="0"/>
                <a:cs typeface="Helvetica Neue Medium" charset="0"/>
                <a:sym typeface="Proxima Nova"/>
              </a:rPr>
              <a:t>Example Title Text </a:t>
            </a:r>
            <a:endParaRPr lang="en-US" dirty="0"/>
          </a:p>
        </p:txBody>
      </p:sp>
      <p:sp>
        <p:nvSpPr>
          <p:cNvPr id="7" name="Text Placeholder 6"/>
          <p:cNvSpPr>
            <a:spLocks noGrp="1"/>
          </p:cNvSpPr>
          <p:nvPr>
            <p:ph type="body" sz="quarter" idx="10"/>
          </p:nvPr>
        </p:nvSpPr>
        <p:spPr/>
        <p:txBody>
          <a:bodyPr/>
          <a:lstStyle/>
          <a:p>
            <a:r>
              <a:rPr lang="en" sz="2000" dirty="0">
                <a:solidFill>
                  <a:srgbClr val="FFFFFF"/>
                </a:solidFill>
                <a:ea typeface="Helvetica Neue Medium" charset="0"/>
                <a:cs typeface="Helvetica Neue Medium" charset="0"/>
                <a:sym typeface="Proxima Nova"/>
              </a:rPr>
              <a:t>1973</a:t>
            </a:r>
          </a:p>
        </p:txBody>
      </p:sp>
      <p:sp>
        <p:nvSpPr>
          <p:cNvPr id="8" name="Text Placeholder 7"/>
          <p:cNvSpPr>
            <a:spLocks noGrp="1"/>
          </p:cNvSpPr>
          <p:nvPr>
            <p:ph type="body" sz="quarter" idx="11"/>
          </p:nvPr>
        </p:nvSpPr>
        <p:spPr/>
        <p:txBody>
          <a:bodyPr/>
          <a:lstStyle/>
          <a:p>
            <a:r>
              <a:rPr lang="en" sz="2000" dirty="0">
                <a:solidFill>
                  <a:srgbClr val="FFFFFF"/>
                </a:solidFill>
                <a:ea typeface="Helvetica Neue Medium" charset="0"/>
                <a:cs typeface="Helvetica Neue Medium" charset="0"/>
                <a:sym typeface="Proxima Nova"/>
              </a:rPr>
              <a:t>1989</a:t>
            </a:r>
          </a:p>
        </p:txBody>
      </p:sp>
      <p:sp>
        <p:nvSpPr>
          <p:cNvPr id="9" name="Text Placeholder 8"/>
          <p:cNvSpPr>
            <a:spLocks noGrp="1"/>
          </p:cNvSpPr>
          <p:nvPr>
            <p:ph type="body" sz="quarter" idx="12"/>
          </p:nvPr>
        </p:nvSpPr>
        <p:spPr/>
        <p:txBody>
          <a:bodyPr/>
          <a:lstStyle/>
          <a:p>
            <a:r>
              <a:rPr lang="en" sz="2000" dirty="0">
                <a:solidFill>
                  <a:srgbClr val="FFFFFF"/>
                </a:solidFill>
                <a:ea typeface="Helvetica Neue Medium" charset="0"/>
                <a:cs typeface="Helvetica Neue Medium" charset="0"/>
                <a:sym typeface="Proxima Nova"/>
              </a:rPr>
              <a:t>2003</a:t>
            </a:r>
          </a:p>
        </p:txBody>
      </p:sp>
      <p:sp>
        <p:nvSpPr>
          <p:cNvPr id="10" name="Text Placeholder 9"/>
          <p:cNvSpPr>
            <a:spLocks noGrp="1"/>
          </p:cNvSpPr>
          <p:nvPr>
            <p:ph type="body" sz="quarter" idx="13"/>
          </p:nvPr>
        </p:nvSpPr>
        <p:spPr/>
        <p:txBody>
          <a:bodyPr/>
          <a:lstStyle/>
          <a:p>
            <a:r>
              <a:rPr lang="en" sz="2000" dirty="0">
                <a:solidFill>
                  <a:srgbClr val="FFFFFF"/>
                </a:solidFill>
                <a:ea typeface="Helvetica Neue Medium" charset="0"/>
                <a:cs typeface="Helvetica Neue Medium" charset="0"/>
                <a:sym typeface="Proxima Nova"/>
              </a:rPr>
              <a:t>2017</a:t>
            </a:r>
          </a:p>
        </p:txBody>
      </p:sp>
      <p:sp>
        <p:nvSpPr>
          <p:cNvPr id="11" name="Text Placeholder 10"/>
          <p:cNvSpPr>
            <a:spLocks noGrp="1"/>
          </p:cNvSpPr>
          <p:nvPr>
            <p:ph type="body" sz="quarter" idx="14"/>
          </p:nvPr>
        </p:nvSpPr>
        <p:spPr/>
        <p:txBody>
          <a:bodyPr/>
          <a:lstStyle/>
          <a:p>
            <a:pPr algn="ctr"/>
            <a:r>
              <a:rPr lang="en" dirty="0">
                <a:solidFill>
                  <a:srgbClr val="FFFFFF"/>
                </a:solidFill>
                <a:ea typeface="Helvetica Neue" charset="0"/>
                <a:cs typeface="Helvetica Neue" charset="0"/>
                <a:sym typeface="Proxima Nova"/>
              </a:rPr>
              <a:t>Example statistic or other information</a:t>
            </a:r>
          </a:p>
        </p:txBody>
      </p:sp>
      <p:sp>
        <p:nvSpPr>
          <p:cNvPr id="12" name="Text Placeholder 11"/>
          <p:cNvSpPr>
            <a:spLocks noGrp="1"/>
          </p:cNvSpPr>
          <p:nvPr>
            <p:ph type="body" sz="quarter" idx="15"/>
          </p:nvPr>
        </p:nvSpPr>
        <p:spPr/>
        <p:txBody>
          <a:bodyPr/>
          <a:lstStyle/>
          <a:p>
            <a:pPr algn="ctr"/>
            <a:r>
              <a:rPr lang="en" dirty="0">
                <a:solidFill>
                  <a:srgbClr val="FFFFFF"/>
                </a:solidFill>
                <a:ea typeface="Helvetica Neue" charset="0"/>
                <a:cs typeface="Helvetica Neue" charset="0"/>
                <a:sym typeface="Proxima Nova"/>
              </a:rPr>
              <a:t>Example statistic or other information</a:t>
            </a:r>
          </a:p>
        </p:txBody>
      </p:sp>
      <p:sp>
        <p:nvSpPr>
          <p:cNvPr id="13" name="Text Placeholder 12"/>
          <p:cNvSpPr>
            <a:spLocks noGrp="1"/>
          </p:cNvSpPr>
          <p:nvPr>
            <p:ph type="body" sz="quarter" idx="16"/>
          </p:nvPr>
        </p:nvSpPr>
        <p:spPr/>
        <p:txBody>
          <a:bodyPr/>
          <a:lstStyle/>
          <a:p>
            <a:pPr algn="ctr"/>
            <a:r>
              <a:rPr lang="en" dirty="0">
                <a:solidFill>
                  <a:srgbClr val="FFFFFF"/>
                </a:solidFill>
                <a:ea typeface="Helvetica Neue" charset="0"/>
                <a:cs typeface="Helvetica Neue" charset="0"/>
                <a:sym typeface="Proxima Nova"/>
              </a:rPr>
              <a:t>Example statistic or other information</a:t>
            </a:r>
          </a:p>
        </p:txBody>
      </p:sp>
      <p:sp>
        <p:nvSpPr>
          <p:cNvPr id="14" name="Text Placeholder 13"/>
          <p:cNvSpPr>
            <a:spLocks noGrp="1"/>
          </p:cNvSpPr>
          <p:nvPr>
            <p:ph type="body" sz="quarter" idx="17"/>
          </p:nvPr>
        </p:nvSpPr>
        <p:spPr/>
        <p:txBody>
          <a:bodyPr/>
          <a:lstStyle/>
          <a:p>
            <a:pPr algn="ctr"/>
            <a:r>
              <a:rPr lang="en" dirty="0">
                <a:solidFill>
                  <a:srgbClr val="FFFFFF"/>
                </a:solidFill>
                <a:ea typeface="Helvetica Neue" charset="0"/>
                <a:cs typeface="Helvetica Neue" charset="0"/>
                <a:sym typeface="Proxima Nova"/>
              </a:rPr>
              <a:t>Example statistic or other information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 dirty="0">
                <a:solidFill>
                  <a:srgbClr val="FFFFFF"/>
                </a:solidFill>
                <a:ea typeface="Helvetica Neue Medium" charset="0"/>
                <a:cs typeface="Helvetica Neue Medium" charset="0"/>
                <a:sym typeface="Proxima Nova"/>
              </a:rPr>
              <a:t>Example Title Text </a:t>
            </a:r>
            <a:endParaRPr lang="en-US" dirty="0"/>
          </a:p>
        </p:txBody>
      </p:sp>
      <p:sp>
        <p:nvSpPr>
          <p:cNvPr id="3" name="Text Placeholder 2"/>
          <p:cNvSpPr>
            <a:spLocks noGrp="1"/>
          </p:cNvSpPr>
          <p:nvPr>
            <p:ph type="body" sz="quarter" idx="10"/>
          </p:nvPr>
        </p:nvSpPr>
        <p:spPr/>
        <p:txBody>
          <a:bodyPr/>
          <a:lstStyle/>
          <a:p>
            <a:r>
              <a:rPr lang="en-US" dirty="0" smtClean="0"/>
              <a:t>1973</a:t>
            </a:r>
            <a:endParaRPr lang="en-US" dirty="0"/>
          </a:p>
        </p:txBody>
      </p:sp>
      <p:sp>
        <p:nvSpPr>
          <p:cNvPr id="4" name="Text Placeholder 3"/>
          <p:cNvSpPr>
            <a:spLocks noGrp="1"/>
          </p:cNvSpPr>
          <p:nvPr>
            <p:ph type="body" sz="quarter" idx="11"/>
          </p:nvPr>
        </p:nvSpPr>
        <p:spPr/>
        <p:txBody>
          <a:bodyPr/>
          <a:lstStyle/>
          <a:p>
            <a:r>
              <a:rPr lang="en-US" dirty="0" smtClean="0"/>
              <a:t>1989</a:t>
            </a:r>
            <a:endParaRPr lang="en-US" dirty="0"/>
          </a:p>
        </p:txBody>
      </p:sp>
      <p:sp>
        <p:nvSpPr>
          <p:cNvPr id="5" name="Text Placeholder 4"/>
          <p:cNvSpPr>
            <a:spLocks noGrp="1"/>
          </p:cNvSpPr>
          <p:nvPr>
            <p:ph type="body" sz="quarter" idx="12"/>
          </p:nvPr>
        </p:nvSpPr>
        <p:spPr/>
        <p:txBody>
          <a:bodyPr/>
          <a:lstStyle/>
          <a:p>
            <a:r>
              <a:rPr lang="en-US" dirty="0" smtClean="0"/>
              <a:t>2003</a:t>
            </a:r>
            <a:endParaRPr lang="en-US" dirty="0"/>
          </a:p>
        </p:txBody>
      </p:sp>
      <p:sp>
        <p:nvSpPr>
          <p:cNvPr id="6" name="Text Placeholder 5"/>
          <p:cNvSpPr>
            <a:spLocks noGrp="1"/>
          </p:cNvSpPr>
          <p:nvPr>
            <p:ph type="body" sz="quarter" idx="13"/>
          </p:nvPr>
        </p:nvSpPr>
        <p:spPr/>
        <p:txBody>
          <a:bodyPr/>
          <a:lstStyle/>
          <a:p>
            <a:r>
              <a:rPr lang="en-US" dirty="0" smtClean="0"/>
              <a:t>2017</a:t>
            </a:r>
            <a:endParaRPr lang="en-US" dirty="0"/>
          </a:p>
        </p:txBody>
      </p:sp>
      <p:sp>
        <p:nvSpPr>
          <p:cNvPr id="7" name="Text Placeholder 6"/>
          <p:cNvSpPr>
            <a:spLocks noGrp="1"/>
          </p:cNvSpPr>
          <p:nvPr>
            <p:ph type="body" sz="quarter" idx="14"/>
          </p:nvPr>
        </p:nvSpPr>
        <p:spPr/>
        <p:txBody>
          <a:bodyPr/>
          <a:lstStyle/>
          <a:p>
            <a:r>
              <a:rPr lang="en" dirty="0">
                <a:ea typeface="Helvetica Neue" charset="0"/>
                <a:cs typeface="Helvetica Neue" charset="0"/>
                <a:sym typeface="Proxima Nova Semibold"/>
              </a:rPr>
              <a:t>Vertical timeline or other info example</a:t>
            </a:r>
          </a:p>
        </p:txBody>
      </p:sp>
      <p:sp>
        <p:nvSpPr>
          <p:cNvPr id="8" name="Text Placeholder 7"/>
          <p:cNvSpPr>
            <a:spLocks noGrp="1"/>
          </p:cNvSpPr>
          <p:nvPr>
            <p:ph type="body" sz="quarter" idx="15"/>
          </p:nvPr>
        </p:nvSpPr>
        <p:spPr/>
        <p:txBody>
          <a:bodyPr/>
          <a:lstStyle/>
          <a:p>
            <a:r>
              <a:rPr lang="en-US" dirty="0">
                <a:ea typeface="Helvetica Neue" charset="0"/>
                <a:cs typeface="Helvetica Neue" charset="0"/>
                <a:sym typeface="Proxima Nova Semibold"/>
              </a:rPr>
              <a:t>Lorem ipsum dolor sit </a:t>
            </a:r>
            <a:r>
              <a:rPr lang="en-US" dirty="0" err="1">
                <a:ea typeface="Helvetica Neue" charset="0"/>
                <a:cs typeface="Helvetica Neue" charset="0"/>
                <a:sym typeface="Proxima Nova Semibold"/>
              </a:rPr>
              <a:t>amet</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consectetur</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adipiscing</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elit</a:t>
            </a:r>
            <a:r>
              <a:rPr lang="en-US" dirty="0" smtClean="0">
                <a:ea typeface="Helvetica Neue" charset="0"/>
                <a:cs typeface="Helvetica Neue" charset="0"/>
                <a:sym typeface="Proxima Nova Semibold"/>
              </a:rPr>
              <a:t>.</a:t>
            </a:r>
            <a:endParaRPr lang="en-US" dirty="0">
              <a:ea typeface="Helvetica Neue" charset="0"/>
              <a:cs typeface="Helvetica Neue" charset="0"/>
              <a:sym typeface="Proxima Nova Semibold"/>
            </a:endParaRPr>
          </a:p>
        </p:txBody>
      </p:sp>
      <p:sp>
        <p:nvSpPr>
          <p:cNvPr id="9" name="Text Placeholder 8"/>
          <p:cNvSpPr>
            <a:spLocks noGrp="1"/>
          </p:cNvSpPr>
          <p:nvPr>
            <p:ph type="body" sz="quarter" idx="16"/>
          </p:nvPr>
        </p:nvSpPr>
        <p:spPr/>
        <p:txBody>
          <a:bodyPr/>
          <a:lstStyle/>
          <a:p>
            <a:r>
              <a:rPr lang="en" dirty="0">
                <a:ea typeface="Helvetica Neue" charset="0"/>
                <a:cs typeface="Helvetica Neue" charset="0"/>
                <a:sym typeface="Proxima Nova Semibold"/>
              </a:rPr>
              <a:t>Lorem ipsum dolor sit amet, consectetur adipiscing elit. </a:t>
            </a:r>
          </a:p>
        </p:txBody>
      </p:sp>
      <p:sp>
        <p:nvSpPr>
          <p:cNvPr id="10" name="Text Placeholder 9"/>
          <p:cNvSpPr>
            <a:spLocks noGrp="1"/>
          </p:cNvSpPr>
          <p:nvPr>
            <p:ph type="body" sz="quarter" idx="17"/>
          </p:nvPr>
        </p:nvSpPr>
        <p:spPr/>
        <p:txBody>
          <a:bodyPr/>
          <a:lstStyle/>
          <a:p>
            <a:r>
              <a:rPr lang="en-US" dirty="0">
                <a:ea typeface="Helvetica Neue" charset="0"/>
                <a:cs typeface="Helvetica Neue" charset="0"/>
                <a:sym typeface="Proxima Nova Semibold"/>
              </a:rPr>
              <a:t>Lorem ipsum dolor sit </a:t>
            </a:r>
            <a:r>
              <a:rPr lang="en-US" dirty="0" err="1">
                <a:ea typeface="Helvetica Neue" charset="0"/>
                <a:cs typeface="Helvetica Neue" charset="0"/>
                <a:sym typeface="Proxima Nova Semibold"/>
              </a:rPr>
              <a:t>amet</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consectetur</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adipiscing</a:t>
            </a:r>
            <a:r>
              <a:rPr lang="en-US" dirty="0">
                <a:ea typeface="Helvetica Neue" charset="0"/>
                <a:cs typeface="Helvetica Neue" charset="0"/>
                <a:sym typeface="Proxima Nova Semibold"/>
              </a:rPr>
              <a:t> </a:t>
            </a:r>
            <a:r>
              <a:rPr lang="en-US" dirty="0" err="1">
                <a:ea typeface="Helvetica Neue" charset="0"/>
                <a:cs typeface="Helvetica Neue" charset="0"/>
                <a:sym typeface="Proxima Nova Semibold"/>
              </a:rPr>
              <a:t>elit</a:t>
            </a:r>
            <a:r>
              <a:rPr lang="en-US" dirty="0">
                <a:ea typeface="Helvetica Neue" charset="0"/>
                <a:cs typeface="Helvetica Neue" charset="0"/>
                <a:sym typeface="Proxima Nova Semibold"/>
              </a:rPr>
              <a:t>. </a:t>
            </a:r>
          </a:p>
        </p:txBody>
      </p:sp>
    </p:spTree>
    <p:extLst>
      <p:ext uri="{BB962C8B-B14F-4D97-AF65-F5344CB8AC3E}">
        <p14:creationId xmlns:p14="http://schemas.microsoft.com/office/powerpoint/2010/main" val="25841363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quot;/&gt;&lt;property id=&quot;20307&quot; value=&quot;273&quot;/&gt;&lt;/object&gt;&lt;object type=&quot;3&quot; unique_id=&quot;10004&quot;&gt;&lt;property id=&quot;20148&quot; value=&quot;5&quot;/&gt;&lt;property id=&quot;20300&quot; value=&quot;Slide 2 - &amp;quot;Presentation Title&amp;quot;&quot;/&gt;&lt;property id=&quot;20307&quot; value=&quot;266&quot;/&gt;&lt;/object&gt;&lt;object type=&quot;3&quot; unique_id=&quot;10005&quot;&gt;&lt;property id=&quot;20148&quot; value=&quot;5&quot;/&gt;&lt;property id=&quot;20300&quot; value=&quot;Slide 3 - &amp;quot;Title for Single Column Slide&amp;quot;&quot;/&gt;&lt;property id=&quot;20307&quot; value=&quot;259&quot;/&gt;&lt;/object&gt;&lt;object type=&quot;3&quot; unique_id=&quot;10006&quot;&gt;&lt;property id=&quot;20148&quot; value=&quot;5&quot;/&gt;&lt;property id=&quot;20300&quot; value=&quot;Slide 4 - &amp;quot;Single Column Slide&amp;quot;&quot;/&gt;&lt;property id=&quot;20307&quot; value=&quot;256&quot;/&gt;&lt;/object&gt;&lt;object type=&quot;3&quot; unique_id=&quot;10007&quot;&gt;&lt;property id=&quot;20148&quot; value=&quot;5&quot;/&gt;&lt;property id=&quot;20300&quot; value=&quot;Slide 5 - &amp;quot;Single Column Title&amp;quot;&quot;/&gt;&lt;property id=&quot;20307&quot; value=&quot;257&quot;/&gt;&lt;/object&gt;&lt;object type=&quot;3&quot; unique_id=&quot;10009&quot;&gt;&lt;property id=&quot;20148&quot; value=&quot;5&quot;/&gt;&lt;property id=&quot;20300&quot; value=&quot;Slide 7&quot;/&gt;&lt;property id=&quot;20307&quot; value=&quot;258&quot;/&gt;&lt;/object&gt;&lt;object type=&quot;3&quot; unique_id=&quot;10010&quot;&gt;&lt;property id=&quot;20148&quot; value=&quot;5&quot;/&gt;&lt;property id=&quot;20300&quot; value=&quot;Slide 8 - &amp;quot;Example Title Text &amp;quot;&quot;/&gt;&lt;property id=&quot;20307&quot; value=&quot;260&quot;/&gt;&lt;/object&gt;&lt;object type=&quot;3&quot; unique_id=&quot;10012&quot;&gt;&lt;property id=&quot;20148&quot; value=&quot;5&quot;/&gt;&lt;property id=&quot;20300&quot; value=&quot;Slide 10 - &amp;quot;Example Title Text &amp;quot;&quot;/&gt;&lt;property id=&quot;20307&quot; value=&quot;262&quot;/&gt;&lt;/object&gt;&lt;object type=&quot;3&quot; unique_id=&quot;10013&quot;&gt;&lt;property id=&quot;20148&quot; value=&quot;5&quot;/&gt;&lt;property id=&quot;20300&quot; value=&quot;Slide 11 - &amp;quot;Major Point or Conclusion&amp;quot;&quot;/&gt;&lt;property id=&quot;20307&quot; value=&quot;263&quot;/&gt;&lt;/object&gt;&lt;object type=&quot;3&quot; unique_id=&quot;10014&quot;&gt;&lt;property id=&quot;20148&quot; value=&quot;5&quot;/&gt;&lt;property id=&quot;20300&quot; value=&quot;Slide 12&quot;/&gt;&lt;property id=&quot;20307&quot; value=&quot;264&quot;/&gt;&lt;/object&gt;&lt;object type=&quot;3&quot; unique_id=&quot;10015&quot;&gt;&lt;property id=&quot;20148&quot; value=&quot;5&quot;/&gt;&lt;property id=&quot;20300&quot; value=&quot;Slide 13 - &amp;quot;Example Title Text &amp;quot;&quot;/&gt;&lt;property id=&quot;20307&quot; value=&quot;265&quot;/&gt;&lt;/object&gt;&lt;object type=&quot;3&quot; unique_id=&quot;10016&quot;&gt;&lt;property id=&quot;20148&quot; value=&quot;5&quot;/&gt;&lt;property id=&quot;20300&quot; value=&quot;Slide 14&quot;/&gt;&lt;property id=&quot;20307&quot; value=&quot;268&quot;/&gt;&lt;/object&gt;&lt;object type=&quot;3&quot; unique_id=&quot;10017&quot;&gt;&lt;property id=&quot;20148&quot; value=&quot;5&quot;/&gt;&lt;property id=&quot;20300&quot; value=&quot;Slide 15&quot;/&gt;&lt;property id=&quot;20307&quot; value=&quot;269&quot;/&gt;&lt;/object&gt;&lt;object type=&quot;3&quot; unique_id=&quot;10018&quot;&gt;&lt;property id=&quot;20148&quot; value=&quot;5&quot;/&gt;&lt;property id=&quot;20300&quot; value=&quot;Slide 16&quot;/&gt;&lt;property id=&quot;20307&quot; value=&quot;270&quot;/&gt;&lt;/object&gt;&lt;object type=&quot;3&quot; unique_id=&quot;10019&quot;&gt;&lt;property id=&quot;20148&quot; value=&quot;5&quot;/&gt;&lt;property id=&quot;20300&quot; value=&quot;Slide 17&quot;/&gt;&lt;property id=&quot;20307&quot; value=&quot;271&quot;/&gt;&lt;/object&gt;&lt;object type=&quot;3&quot; unique_id=&quot;10020&quot;&gt;&lt;property id=&quot;20148&quot; value=&quot;5&quot;/&gt;&lt;property id=&quot;20300&quot; value=&quot;Slide 18&quot;/&gt;&lt;property id=&quot;20307&quot; value=&quot;272&quot;/&gt;&lt;/object&gt;&lt;object type=&quot;3&quot; unique_id=&quot;10021&quot;&gt;&lt;property id=&quot;20148&quot; value=&quot;5&quot;/&gt;&lt;property id=&quot;20300&quot; value=&quot;Slide 19 - &amp;quot;Citations&amp;quot;&quot;/&gt;&lt;property id=&quot;20307&quot; value=&quot;281&quot;/&gt;&lt;/object&gt;&lt;object type=&quot;3&quot; unique_id=&quot;10022&quot;&gt;&lt;property id=&quot;20148&quot; value=&quot;5&quot;/&gt;&lt;property id=&quot;20300&quot; value=&quot;Slide 20 - &amp;quot;Thank you&amp;quot;&quot;/&gt;&lt;property id=&quot;20307&quot; value=&quot;267&quot;/&gt;&lt;/object&gt;&lt;object type=&quot;3&quot; unique_id=&quot;10023&quot;&gt;&lt;property id=&quot;20148&quot; value=&quot;5&quot;/&gt;&lt;property id=&quot;20300&quot; value=&quot;Slide 21 - &amp;quot;Title of Second Section&amp;quot;&quot;/&gt;&lt;property id=&quot;20307&quot; value=&quot;276&quot;/&gt;&lt;/object&gt;&lt;object type=&quot;3&quot; unique_id=&quot;10541&quot;&gt;&lt;property id=&quot;20148&quot; value=&quot;5&quot;/&gt;&lt;property id=&quot;20300&quot; value=&quot;Slide 6 - &amp;quot;Title of First Section&amp;quot;&quot;/&gt;&lt;property id=&quot;20307&quot; value=&quot;286&quot;/&gt;&lt;/object&gt;&lt;object type=&quot;3&quot; unique_id=&quot;10542&quot;&gt;&lt;property id=&quot;20148&quot; value=&quot;5&quot;/&gt;&lt;property id=&quot;20300&quot; value=&quot;Slide 22 - &amp;quot;Title of Third Section&amp;quot;&quot;/&gt;&lt;property id=&quot;20307&quot; value=&quot;282&quot;/&gt;&lt;/object&gt;&lt;object type=&quot;3&quot; unique_id=&quot;10543&quot;&gt;&lt;property id=&quot;20148&quot; value=&quot;5&quot;/&gt;&lt;property id=&quot;20300&quot; value=&quot;Slide 23 - &amp;quot;Title of Fourth Section&amp;quot;&quot;/&gt;&lt;property id=&quot;20307&quot; value=&quot;283&quot;/&gt;&lt;/object&gt;&lt;object type=&quot;3&quot; unique_id=&quot;10544&quot;&gt;&lt;property id=&quot;20148&quot; value=&quot;5&quot;/&gt;&lt;property id=&quot;20300&quot; value=&quot;Slide 24 - &amp;quot;Title of Fifth Section&amp;quot;&quot;/&gt;&lt;property id=&quot;20307&quot; value=&quot;285&quot;/&gt;&lt;/object&gt;&lt;object type=&quot;3&quot; unique_id=&quot;10545&quot;&gt;&lt;property id=&quot;20148&quot; value=&quot;5&quot;/&gt;&lt;property id=&quot;20300&quot; value=&quot;Slide 25 - &amp;quot;Title of Sixth Section&amp;quot;&quot;/&gt;&lt;property id=&quot;20307&quot; value=&quot;284&quot;/&gt;&lt;/object&gt;&lt;object type=&quot;3&quot; unique_id=&quot;10875&quot;&gt;&lt;property id=&quot;20148&quot; value=&quot;5&quot;/&gt;&lt;property id=&quot;20300&quot; value=&quot;Slide 9 - &amp;quot;Example Title Text &amp;quot;&quot;/&gt;&lt;property id=&quot;20307&quot; value=&quot;287&quot;/&gt;&lt;/object&gt;&lt;/object&gt;&lt;object type=&quot;8&quot; unique_id=&quot;10054&quot;&gt;&lt;/object&gt;&lt;/object&gt;&lt;/database&gt;"/>
  <p:tag name="SECTOMILLISECCONVERTED" val="1"/>
</p:tagLst>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4129</TotalTime>
  <Words>726</Words>
  <Application>Microsoft Office PowerPoint</Application>
  <PresentationFormat>On-screen Show (16:9)</PresentationFormat>
  <Paragraphs>95</Paragraphs>
  <Slides>25</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Helvetica Neue</vt:lpstr>
      <vt:lpstr>Helvetica Neue Medium</vt:lpstr>
      <vt:lpstr>Proxima Nova</vt:lpstr>
      <vt:lpstr>Proxima Nova Semibold</vt:lpstr>
      <vt:lpstr>simple-light-2</vt:lpstr>
      <vt:lpstr>PowerPoint Presentation</vt:lpstr>
      <vt:lpstr>Presentation Title</vt:lpstr>
      <vt:lpstr>Title for Single Column Slide</vt:lpstr>
      <vt:lpstr>Single Column Slide</vt:lpstr>
      <vt:lpstr>Single Column Title</vt:lpstr>
      <vt:lpstr>Title of First Section</vt:lpstr>
      <vt:lpstr>PowerPoint Presentation</vt:lpstr>
      <vt:lpstr>Example Title Text </vt:lpstr>
      <vt:lpstr>Example Title Text </vt:lpstr>
      <vt:lpstr>Example Title Text </vt:lpstr>
      <vt:lpstr>Major Point or Conclusion</vt:lpstr>
      <vt:lpstr>PowerPoint Presentation</vt:lpstr>
      <vt:lpstr>Example Title Text </vt:lpstr>
      <vt:lpstr>PowerPoint Presentation</vt:lpstr>
      <vt:lpstr>PowerPoint Presentation</vt:lpstr>
      <vt:lpstr>PowerPoint Presentation</vt:lpstr>
      <vt:lpstr>PowerPoint Presentation</vt:lpstr>
      <vt:lpstr>PowerPoint Presentation</vt:lpstr>
      <vt:lpstr>Citations</vt:lpstr>
      <vt:lpstr>Thank you</vt:lpstr>
      <vt:lpstr>Title of Second Section</vt:lpstr>
      <vt:lpstr>Title of Third Section</vt:lpstr>
      <vt:lpstr>Title of Fourth Section</vt:lpstr>
      <vt:lpstr>Title of Fifth Section</vt:lpstr>
      <vt:lpstr>Title of Sixth Section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Brabham, Sarah</cp:lastModifiedBy>
  <cp:revision>67</cp:revision>
  <dcterms:modified xsi:type="dcterms:W3CDTF">2018-03-01T22:17:56Z</dcterms:modified>
</cp:coreProperties>
</file>